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51:03.7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0 243 0,'0'-26'63,"26"26"-63,54 0 15,-1 0-15,0 0 0,54 0 16,-1-27-16,27 27 0,52 0 16,-52-26-1,53 26-15,26 0 16,-79-27-16,-27 27 16,-26-53-16,-27 53 15,27 0 1,-27 0-16,-26 0 0,0 0 15,0 0-15,26 0 0,-26 0 16,0 0 0,0 0-16,27 0 15,-54 0-15,1 0 16,-1 0-16,27 0 16,0 0-1,0 0-15,53 0 0,26 0 16,-53 0-1,54 0-15,-54-26 0,27 26 16,-53 0-16,105 0 16,-25 0-16,-27 0 15,-27 0-15,53 0 16,-52 0 0,-1 0-16,27 0 0,-53-27 15,0 27 1,-27 0-16,1 0 0,-1 0 15,27 0-15,0-26 16,0 26-16,0 0 16,0 0-1,-1 0-15,1 0 16,0 0-16,-26 0 16,-1 0-1,1 0-15,-1 0 125</inkml:trace>
  <inkml:trace contextRef="#ctx0" brushRef="#br0" timeOffset="1240">6429 375 0,'53'0'78,"0"0"-78,26 0 16,1 0-16,-1 0 15,0 0-15,-26 0 0,0 0 16,53 0 0,-79 0-16,-1-26 15,27 26-15,-27 0 16,1 0-16,-1 0 16,1 0-1,-1 0 16,1 0-31,26 0 0,-27 0 16,1 0-16,-1 0 16,0 0-1,1 0-15,-1 0 32,1 0 14</inkml:trace>
  <inkml:trace contextRef="#ctx0" brushRef="#br0" timeOffset="2451">8308 349 0,'53'0'63,"-27"0"-48,27 0 1,26 0-16,1 0 15,78 0-15,-52 0 0,53 0 16,-106 0 0,159 0-16,-1 0 15,-52 0-15,-27 0 16,-52 0-16,26 0 16,-1 0-16,54 0 15,-106 0-15,26 0 16,1 0-16,-1 0 15,-26 0-15,26 0 16,1 0-16,-27 0 0,53 0 16,-53 0-1,26 0-15,0 0 0,1-27 16,-1 27 0,27 0-16,-27 0 15,1-53-15,-27 53 16,-1 0-1,1 0-15,0 0 0,0-26 0,-26 26 16,26 0 0,26 0-16,0-26 15,-26 26-15,27 0 16,-27 0-16,-1-27 16,1 27-16,-26 0 15,26 0-15,0 0 16,0 0-1,26 0-15,-26 0 0,26-26 16,-26 26-16,0 0 16,0 0-16,26 0 15,1 0-15,-27 0 16,0 0-16,-1 0 16,1 0-1,-26 0-15,-1 0 16,27 0-16,-26 0 15,-1 0-15,1 0 0,26 0 16,-27 0 0,0 0-1,27 0-15,-26 0 16,-1 0-16,1 0 31,-27-27 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53:53.3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1 0,'53'0'157,"27"0"-142,-27 0-15,-1 0 0,1 0 16,27 0-16,-27 0 15,26 0 1,0 0-16,-26 0 0,0 0 16,0 0-1,0 0-15,0 0 0,0 0 16,0 0 0,26 0-16,-26 0 0,0 0 15,0 26 1,0-26-16,-27 0 15,1 0-15,-1 0 0,1 0 32,-1 0-32,1 0 15,-1 0 1,1 0-16,-1 27 16,27-27-1,-27 0 1,27 0-16,27 0 0,-27 0 15,-1 26 1,28-26-16,-54 0 0,54 0 16,-27 27-1,0-27-15,26 0 0,-53 26 16,27-26 0,0 0-16,0 0 15,0 0-15,0 0 16,-27 0-16,27 0 15,-26 0-15,-1 27 0,54-27 16,-27 0 0,-27 0-16,27 0 0,26 0 15,-26 0 1,-26 0-16,-1 0 16,1 0-16,-1 0 15,0 0-15,1 0 31,-1 0-31,1 0 0,-1 0 16,27 0-16,0 0 0,0 0 16,0 0-1,26 0-15,-26 0 16,-26 0-16,26 0 16,0 0-16,-27 0 31,0 0-31,1 0 0,26 0 15,-27 0-15,1 0 16,-1 0 0,1 0-16,-1 0 15,1 0 1,-1 0 0,-26 26 249</inkml:trace>
  <inkml:trace contextRef="#ctx0" brushRef="#br1" timeOffset="13089">5557 133 0,'158'0'62,"-25"0"-46,-28 0-16,54 0 0,0 0 16,79 0-1,-79 0-15,-53 0 16,52 0-16,28 0 15,-81 0-15,-25 0 0,52 0 16,-53 0 0,1 0-16,-1 0 15,27 0-15,-27 0 16,1 0-16,-1 0 16,53 0-16,-79 0 0,27 0 15,-1 0 1,-26 0-16,26 0 0,-26 0 15,0 0 1,0 0-16,0-26 16,-26-1-16,25 27 15,28 0-15,-1 0 16,-52 0-16,52-26 0,80 26 16,-80 0-1,1 0-15,25 0 0,1 0 16,-26 0-1,-1 0-15,-26 0 16,-27 0-16,27 0 16,-26 0-16,26 0 15,0 0 1,26 0-16,27 0 16,-53 0-16,-27 0 0,27 0 15,-26 0 1,-27 26-16,-53 1 172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54:07.891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0,'106'0'47,"53"0"-32,-53 0 1,132 0-16,-106 0 16,106 53-16,80-53 15,-107 27-15,-52-1 16,185-26-16,-132 53 0,-106-53 16,26 0-1,-26 0-15,52 0 0,-52 0 16,0 0-1,-26 0-15,-1 0 0,53 0 16,-52 0 0,-28 0-16,81 0 15,-54 0-15,80 0 16,-53 26-16,0-26 16,-27 0-16,0 0 0,1 0 15,-1 0 1,-26 0-16,53 0 15,-80 0-15,27 0 16,0 0-16,0 0 16,-27 0-16,1 0 15,-1 0 1,1 0 0,-1 0-1,27 0-15,0 0 16,0 0-1,0 0-15,0 0 16,-27 0 0,1 0-16,26 0 15,-27 0 1,1 0 78,-1 0-79,1 0-15,-1 0 16,0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54:14.593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0 0,'27'0'140,"52"0"-140,1 0 16,78 0 0,-25 0-16,-28 0 15,107 0 1,-133 0-16,54 0 0,-80 0 15,26 0-15,27 0 16,26 0 0,-52 0-16,-1 0 0,0 0 15,27 0 1,-27 0-16,-26 0 0,27 0 16,-1 0-1,1 0-15,25 0 0,-25 0 16,-1 0-1,0 0-15,54 0 16,-54 0-16,1 0 0,-28 0 16,28 0-1,-1 0-15,27 0 0,-27 0 16,1 0 0,-1 0-16,1 0 15,25 0-15,-25 0 16,-1 0-16,0 0 15,-26 0-15,27 0 0,26 0 16,-80 0 0,80 0-16,-80 0 0,1 0 15,79 0 1,-80 0-16,27 0 16,53 0-1,-53 0-15,26 0 0,-26 0 16,0 0-16,26 0 0,-26 0 15,0 0 1,0 0-16,-26 0 0,25 0 16,1 0-1,0 0-15,0 0 0,0 0 16,27 0 0,-1 0-16,27 0 15,-27 0-15,0 0 16,1 0-16,-1 0 15,1 0-15,-54 0 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54:16.083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0 0,'26'0'78,"54"27"-78,-1-27 15,0 0 1,54 26-16,25-26 0,-25 0 16,52 0-1,27 0-15,-27 0 16,132 0-1,1 27-15,-239-27 0,212 0 16,-79 0-16,-53 0 0,52 0 16,54 0-1,-80 0-15,-105 0 0,25 0 16,1 0 0,-26 0-16,-1 0 0,-26 0 15,0 0 1,26 0-16,-26 0 15,-26 0-15,25 0 0,28 0 16,-27 0 0,-27 0-16,27 0 0,0 0 15,-27 0 1,1 0-16,-1 0 16,27 0-1,0 0-15,0 0 0,27 0 16,-28 0-1,28 0-15,26 0 0,-1 0 16,1 0-16,27 0 16,-54 0-16,27 0 15,-27 0-15,27 0 16,-53 0-16,0 0 16,0 0-1,-27 0 1,1 0-1,-1 0 32,1 0-47,-1 0 16,1 0 0,-1 0-16,0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54:17.433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26 0,'80'0'78,"-1"0"-63,27 0-15,26 0 16,27 0-16,53 27 0,-1-27 16,-25 0-1,25 0-15,54 0 0,-54 0 16,-52 0 0,53 0-16,-80 0 0,53 0 15,1 0 1,131 0-16,-158 0 15,52 0-15,54 0 0,-53 0 16,-1 0 0,1 0-16,-27 0 0,-79 0 15,-27 0 1,80 0-16,-26 0 0,-54 0 16,80 0-1,-80 0-15,0 0 16,27 0-16,-26 0 15,-1 0-15,-26 26 16,26-26-16,1 0 16,-27 0-16,-1 0 15,1 0-15,0 0 16,0 0-16,0 0 16,-26 0-16,26 0 15,-27 0 1,0 0-16,1 0 0,26 0 15,-27 0-15,27 0 0,0-26 16,0 26 0,0 0-16,-27 0 15,27 0-15,0-27 16,-26 27-16,26 0 16,0 0-16,-1-26 15,-25 26-15,-1 0 16,1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2:10:13.1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52 0,'53'0'203,"27"0"-188,-28 0-15,54 0 0,-79 0 16,26 0 0,0 0-16,0 27 15,-1-27-15,-25 0 0,26 0 16,0 0-1,0 0-15,-27 0 0,1 0 16,25 0 0,1 0-16,0 0 0,0 0 15,0 0 1,-26 0-16,26 0 16,-1 0-16,1 26 15,-26-26 1,-1 0-16,1 0 15,26 0 1,-27 0-16,-26 27 0,53-27 16,-27 0-1,1 0-15,26 0 16,-27 0-16,1 0 16,26 0-16,0 0 15,-27 0-15,27 0 0,-27 0 16,27 0-1,0 0-15,-26 0 0,26 0 16,0 0 0,-27 0-16,0 0 15,27 0-15,-26 0 16,-1 0-16,80 0 16,-53 0-1,0 0-15,-27 0 0,80 0 16,-53 0-16,27 0 0,-1 0 15,-53 0 1,27 0-16,0 0 16,-26 0-16,-1 0 15,1 0-15,-1 0 16,27 0 0,0 0-16,0 0 15,-27 0-15,1 0 0,26 0 16,-27 0-1,27 0-15,0 0 16,-27 0 0,1 0-16,-1 0 0,1 0 15,26 0 1,0 0-16,-27 0 0,1 0 16,-1 0-1,27 0-15,0 0 0,0 26 16,53-26-16,-27 0 15,-26 0 1,0 0-16,0 0 16,0 27-1,26-27-15,-26 0 0,0 0 16,0 0 0,26 0-16,0 0 0,-26 0 15,0 0 1,53 0-16,-79 0 0,-1 0 15,1 0-15,-1 0 16,27 0 0,-27 0-16,1 0 0,-1 0 15,1 0 1,-1 0-16,1 26 0,-1-26 16,1 0-1,25 0-15,-25 0 16,-1 0-1,1 0 1,-1 0-16,1 0 16,-1 0-1,1 0-15,-1 0 16,27 0 0,0 0-16,0 0 0,0 0 15,26 0 1,1 0-16,-28 0 15,1 0-15,0 0 0,0 0 16,0 0 0,-26 0-16,26 0 0,-1 0 15,1 0 1,0 0-16,0 0 0,0 0 16,-26 0-1,25 0-15,1 0 16,-26 0-16,-1 0 15,1 0-15,26 0 0,-27 0 16,27 0-16,0 0 16,0 0-1,-27 0-15,27 0 16,0 0 0,0 0-16,0-26 0,26 26 15,-52 0 1,52 0-16,-26 0 0,27 0 15,-28-27-15,1 27 16,0 0 0,0 0-16,0 0 0,0-26 15,0 26 1,0 0 0,-27 0-16,1 0 15,26 0-15,0 0 16,26 0-16,-26 0 0,0-27 15,0 27 1,0 0-16,0 0 0,-27 0 16,27-26-1,-27 26-15,1 0 16,-1 0 0,1 0-1,-1 0-15,1 0 16,26 0-16,0 0 15,26-27-15,-26 27 0,26 0 16,1 0 0,-1 0-16,-26 0 15,53 0-15,-27 0 16,0 0-16,1 0 16,-27 0-16,0 0 15,0 0-15,-1 0 16,1 0-16,-26 0 0,-1 0 15,1 0 1,26 0-16,0 0 16,-27 0-16,27 0 15,0 0-15,0 0 16,-53-26-16,53 26 16,0 0-16,0 0 15,-1 0-15,-25 0 0,-1 0 16,1 0-1,-1 0-15,1 0 16,-1 0-16,1 0 16,-1 0-16,1 0 15,-1 0-15,1 0 16,-1 0-16,0 0 16,1 0-1,-27-26 1,26 26-1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2:23:51.9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0 428 0,'53'0'187,"27"0"-187,-27 0 16,26 0-16,27 0 15,-27 0 1,-26 0-16,26-53 0,-26 53 16,0 0-16,0-26 15,-26 26 1,26 0-16,-27 0 0,27 0 15,0 0 1,0 0-16,0 0 0,0 0 16,-27 0-1,27 0-15,-27 0 0,1 0 16,79 0-16,-80 0 16,80 0-1,-53 0-15,0 0 0,-27 0 16,1 0-1,-1 0-15,27 0 16,-26 0-16,-1 0 16,1 0-16,25 0 0,1 0 15,0 0 1,0 0-16,27-27 16,25 27-16,-52 0 0,27 0 15,-27 0 1,26 0-16,-26 0 0,26 0 15,-52 0 1,26-26-16,0 26 0,-1 0 16,1 0-1,27 0-15,-27 0 16,26 0-16,0 0 0,1 0 16,-1 0-1,53 0-15,-52 0 0,-27 0 16,79 0-1,-53 0-15,1 0 0,26 0 16,-1 0 0,-25 0-16,26 0 15,-53 0-15,26 0 16,53 0-16,-52 0 16,-1 0-16,27 0 0,-80 0 15,80 0 1,-53 0-16,26 0 0,-26 0 15,27 0 1,-1 0-16,0 0 16,54 0-1,-80 0-15,26 0 0,-26 0 16,26 0-16,-26 0 0,27 0 16,-1 0-1,27 0-15,0 0 0,-27 0 16,27 0-1,-27 0-15,1-27 16,-1 27-16,0 0 16,-26 0-16,53 0 15,-26 0-15,-1-26 0,0 26 16,-26 0 0,27 0-16,25 0 15,-78 0-15,79-27 16,-53 27-16,0 0 0,-1 0 15,-25 0 1,-1-26-16,27 26 0,-26 0 16,52 0-1,-26 0-15,26-27 16,1 27-16,-27 0 16,79-26-16,-53 26 15,1-27 1,26 27-16,-27 0 0,0-26 15,1 26-15,-1 0 0,27 0 16,-53-26 0,0 26-16,0 0 15,-27 0-15,80 0 16,-53 0-16,26-27 16,-26 27-1,0 0-15,0 0 0,0 0 16,0-26-16,-27 26 0,1 0 15,26 0 1,-27 0-16,1 0 16,-1 0-16,27 0 15,0 0 1,-27 0 0,1 0-16,-1 0 0,1 0 15,-1 0 1,1 0-1,-1 0 1,1 0 15,-1 0-15,0 0 93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01:13.9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0 148 0,'27'0'78,"-1"0"-78,27 0 16,53 0-1,-80 0-15,80 0 16,-26 0-16,-1 0 0,-26 0 16,0 0-1,26 0-15,-26 0 0,0 0 16,-27 0-1,54 0-15,-54 0 0,27 0 16,-26 0 0,26 0-16,26 0 15,-53 0-15,27 0 16,0 0-16,0 0 16,-26 0-16,-1 0 0,27 0 15,0 0 1,0 0-16,0-27 0,0 27 15,0-26 1,0 26-16,-27 0 16,27 0-16,-27 0 15,1 0-15,-1 0 16,1-27-16,26 27 0,0 0 16,-1 0-1,1 0-15,0 0 16,0 0-1,0 0-15,-26 0 16,-1 0-16,27 0 16,0 0-16,0 0 15,0 0-15,53 0 0,-1 0 16,1 0 0,27 0-16,-54 0 0,27 0 15,52 0 1,-25 0-16,-54 0 15,1 0-15,52 0 16,-53 0-16,1 0 16,-1 0-16,-26 0 15,26 0-15,27 0 16,0 0-16,-27 0 0,-26 0 16,27 0-1,-28 0-15,1 0 16,-26 0-16,-1 0 15,1 0 1,-1 0-16,1 0 16,52 0-1,-26 0 1,26 0-16,1 0 16,26 0-16,-27 0 0,0 0 15,-26 0-15,27 0 16,-27 0-1,26 0-15,-26 0 0,0 0 16,0 0-16,0 0 16,-1 0-1,28 0-15,-1 0 0,-26 0 16,79 0-16,-52 0 16,-1 0-16,1 0 15,25 0-15,-25 0 16,26 0-16,-53 0 15,52 27-15,54-27 16,-53 0 0,-27 0-16,80 0 0,-80 0 15,54 0 1,-80 0-16,26 0 0,-26 0 16,0 0-16,0 0 15,0 0-15,26 26 16,-52-26-16,52 0 15,-26 0 1,0 0-16,0 0 0,-27 0 16,1 0-1,-1 0-15,0 0 0,1 0 16,-1 0-16,1 0 16,-1 0-16,27 0 15,27 0-15,25 0 16,-25 0-1,-1 0-15,-26 0 0,79 0 16,-105 0 0,79 0-16,-53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01:18.2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0,'26'0'156,"27"0"-140,0 0-16,0 0 16,-27 0-16,1 0 0,-1 0 15,27 0 1,-26 0-16,-1 0 0,1 0 15,-1 0 1,0 0 0,1 0-1,-1 0-15,27 0 16,-26 0-16,-1 0 16,1 0-1,-1 0-15,27 0 0,0 0 16,26 0-1,1 0-15,52 0 16,53 0-16,-105 0 16,52 0-16,27 26 15,-27-26 1,27 0-16,-1 53 0,-105-53 16,27 0-16,-1 0 0,-26 0 15,0 0 1,0 0-16,-27 0 15,1 0-15,-1 0 16,1 0-16,-1 0 31,1 0-15,26 0-16,-27 0 16,27 0-1,26 0-15,-26 0 16,0 0-16,0 27 15,0-27 1,0 0-16,-27 0 16,80 0-16,0 0 15,-27 0-15,54 0 16,-28 0-16,1 0 0,53 0 16,-53 26-16,53-26 15,-27 0-15,-53 0 16,54 0-16,-54 0 15,0 0 1,1 0-16,-27 0 0,26 0 16,-26 0-1,0 0-15,-27 0 0,27 0 16,27 0-16,-27 0 16,-1 0-16,1 0 15,0 0 1,0 0-16,27 0 15,-54 0-15,53 0 16,-52 0-16,79 0 16,-53 0-16,-27 0 0,27 0 15,53 0 1,-53 0-16,26 0 0,-26 0 16,53 27-16,-53-27 15,26 0 1,27 0-16,-27 0 0,1 0 15,-27 0 1,0 0-16,-1 0 16,1 0-16,0 0 15,0 0-15,0 0 16,0 0 0,0 0-1,-27 0-15,27 0 0,0 0 16,0 0-1,0 0-15,0 0 16,0-27 0,0 27-16,53-26 0,-27 26 15,-52-27 1,78 27-16,1-53 16,-26 53-16,25-26 0,-52-27 15,-26 53 1,26 0-16,-27 0 0,1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03:29.1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0 426 0,'26'0'63,"27"0"-17,0 26-46,0-26 16,26 0-16,-26 0 16,53 0-1,-27 0-15,-26 0 0,0 0 16,0 0-16,-27 0 16,1 0-16,-1 0 15,1 0-15,26 0 16,-27 0-16,27 0 15,0 0 1,-27 0 0,27 0-16,-26 0 0,-1 0 15,1 0 1,-1 0 15,1 0-31,-1 0 0,1 0 16,-1 0-16,1 0 31,-1 0-15,0 0-1,1 0-15,-1 0 16,1 0-16,-1 0 16,1 0-1,-1 0 16,1 0-15,-1 0 0,1 0-1,25 0 1,1 0-16,-26 0 0,26 0 16,0 0-16,-27 0 15,1 0 1,-1 0-16,27 0 0,0 0 15,-27 0 1,27 0-16,0 0 16,-26 0-1,-1 0-15,1 0 16,-1 0-16,0 0 31,54 0 94,-27 0-125,26 0 16,-26 0-16,79 0 0,-79 0 15,27 0 1,-1-26-16,-26 26 16,26 0-16,-26 0 15,27 0-15,-27 0 16,-1 0-16,-25 0 0,-1 0 16,1 0 30,-1 0-14,1 0-17,-1 0 1,1 0 0,-1 0-16,1 0 31,-1-27-31,0 27 0,1 0 0,-1 0 15,1 0 1,26 0-16,-27 0 16,27 0-16,0 0 15,-26 0 1,-1 0-16,0 0 16,1 0-16,-1 0 31,1 0-16,-1 0 48,1 0-47,26-26-16,0 26 15,-1 0-15,1 0 16,-26 0-16,26 0 15,-27 0-15,1 0 16,-1 0-16,27 0 16,26 0-1,-26 0-15,27 0 0,-27 0 16,26-27-16,-26 27 0,26 0 16,-52-26-1,-1 26-15,1 0 16,-1 0-16,1 0 15,-1 0 1,1 0 0,-1 0-16,0 0 15,27 0 1,0 0-16,0 0 0,0 0 16,-26 0-16,25-27 15,54 27 1,-53 0-16,27 0 0,-27 0 15,-1 0 1,-25 0-16,-1 0 16,27 0-1,0 0-15,0-26 16,0 26-16,0 0 16,0 0-16,26 0 15,-26 0-15,0 0 16,0 0-1,0 0-15,0 0 0,0 0 32,0 0-32,0 0 0,-1-27 15,1 27 1,0 0-16,-26 0 0,26 0 16,0 0-16,-27 0 15,27 0 1,0 0-16,0 0 0,26 0 15,-26 0 1,53 0-16,-27-26 0,1 26 16,-1 0-1,0 0-15,27 0 0,-26 0 16,-27 0-16,26-27 16,-26 27-1,0 0-15,0 0 0,26-53 16,0 53-1,54-26-15,-54 26 16,53 0-16,-26 0 16,-26 0-16,25-26 15,-25 26-15,-1 0 16,-26 0-16,0-27 16,0 27-16,0 0 0,26-26 15,1 26 1,-27 0-16,26 0 0,27 0 15,-27 0 1,0 0-16,54-27 0,-54 27 16,-26 0-1,26 0-15,1 0 16,-27 0-16,0 0 0,-27 0 16,1 0-1,-1 0-15,-52 0 110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47:25.6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80 0,'27'0'109,"26"-27"-109,26 27 0,27 0 16,-27 0-16,-26 0 16,53 0-16,26 0 15,-26 0-15,26 0 16,27 0 0,-53 0-16,-27 0 15,106 0-15,-79 0 16,27 0-16,-28 27 0,28-27 15,25 0-15,-52 0 16,-26 26-16,52-26 16,-53 0-16,54 0 15,-107 0 1,27 0-16,53 0 0,-27 0 31,-26 0-31,0 27 16,0-27-16,26 0 15,27 0-15,-53 0 0,-26 0 16,78 0-16,-25 0 16,-1 0-1,1 0-15,52 0 0,-53 0 16,27 0 0,0 0-16,0 0 15,26 0-15,-53 0 16,27 0-16,53 0 0,-53 0 15,0 0-15,-27 0 16,53 0 0,-79 0-16,27 0 0,-1 0 15,-26 26 1,26-26-16,1 0 0,25 0 16,-52 0-1,27 0-15,-1 0 0,0 0 16,-26 0-1,27 0-15,-27 0 16,0 0-16,0 0 0,-1 0 16,1 0-1,27 0-15,-27 0 0,0 0 16,26 0 0,-26 0-16,26 0 0,1 0 15,25 0 1,1 0-16,27 0 15,-28 0-15,28 0 0,-54 0 16,27 0 0,26 0-16,-26 0 0,26 0 15,27 0 1,-80 0-16,-26 0 0,159 0 16,-186 0-1,107 0-15,-54 0 16,1 0-16,52 0 0,-53 0 15,27 0 1,26 0-16,-26 0 0,53 0 16,-27 0-1,-26 0-15,26 0 0,-52 0 16,52 0 0,-53 0-16,27 0 15,-26 0-15,25 0 16,-25 0-16,-1 0 15,1 0-15,52 0 0,-79 0 16,26 0 0,0 0-16,1 0 0,26 0 15,0 0 1,-27 0-16,0 0 16,27 0-16,0 0 15,-53 0-15,26 0 16,54 0-16,-54 0 15,0 0-15,-26 0 16,27 0-16,-1 0 16,27 0-16,-53 0 15,26 0-15,0 0 16,-26 0-16,53 0 16,0 0-16,-27 0 15,1 0-15,52 0 16,-26 0-16,-27 0 15,1 0-15,52 0 0,-53 0 16,54 0 0,-28 0-16,28 0 15,-54 0-15,80 0 16,-53 0-16,-27 0 16,53 0-1,-26 0-15,26 0 0,-26 0 16,0 0-1,0 0-15,-27 0 0,1 0 16,-1 0-16,0 0 16,-26 0-16,0 0 15,27 0-15,-27 0 16,0-26-16,-1 26 16,28 0-16,-54 0 15,54 0 1,-1 0-16,0 0 0,1 0 15,-1 0-15,-26 0 16,0-27-16,53 27 16,-80 0-16,27 0 15,0 0-15,53 0 16,-106-26 0,79 26-16,1 0 15,26 0-15,-27 0 0,0 0 16,1-27-1,25 27-15,-25 0 0,-27 0 16,0 0-16,26 0 16,-26 0-16,-27 0 15,-26-26-15,27 26 16,-1 0 0,1 0-16,-1 0 15,1 0 16,-1 0 1,-26-27 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03:30.9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79 0,'26'0'32,"80"0"-17,-27 0 1,1 0-16,-1 0 16,53 0-16,-52 0 0,52 0 15,-53 0 1,1 0-16,-1 0 0,53 0 15,-26 0 1,-79 0-16,79 0 16,-27 0-16,53 0 15,27 0-15,-80 0 16,27 0-16,0 0 16,-79 0-16,78 0 15,-25 0-15,-1 0 16,0 0-16,54 0 15,-27 0-15,-53 0 0,79 0 16,-26 0 0,26 0-16,-26 0 15,26 0-15,27 0 16,-80 0-16,1 0 16,-1 0-16,0 0 0,-26 0 15,0 0 1,27 0-16,-28 0 0,1 0 15,0 0 1,27 0-16,25 0 16,-52 0-16,-26 0 15,79 0 1,-27 0-16,0 0 0,-26 0 0,0 0 16,0 0-1,0 0-15,0 0 16,-27 0-1,1 0 1,-27-26 47,-53-1-48,-53 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03:32.6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0 380 0,'53'0'78,"26"0"-62,-26 0-16,53-27 16,-53 27-16,79 0 0,-52 0 15,-1-26 1,0 26-16,27-27 0,-53 27 15,0-26 1,0 26-16,-27 0 16,27 0-1,-26 0-15,26-26 16,0 26-16,-1 0 0,28-27 16,-27 27-1,26 0-15,1-26 16,-28 26-16,1 0 15,0 0-15,0 0 16,0 0-16,-26 0 16,25 0-16,1 0 15,53 0 1,-26 0-16,-1 0 16,0 0-16,1 0 0,26 0 15,-27 0 1,0 0-16,1 0 0,-27 0 15,0 0 1,-1 0-16,1 0 16,0 0-16,27 0 15,-27 0-15,26 0 16,-26 0-16,26 0 0,-26 0 16,27 0-1,-28 0-15,1 0 0,0 0 16,27 0-1,-27 0-15,26 0 16,27 0-16,-53 0 16,53 0-16,-54 0 15,107 0-15,-106 0 16,0 0-16,26 0 16,-26 0-16,27 0 0,-54 0 15,54 0 1,-1-27-16,0 27 15,54 0-15,-54 0 16,27 0-16,0 0 16,-27 0-16,27 0 15,0 0 1,-53 0-16,-27 0 0,27-53 0,0 53 16,53 0-1,-53 0-15,-27 0 16,80 0-16,-27 0 15,27 0-15,26 0 16,-26 0-16,27 0 16,-28 0-16,28 0 15,-54-26 1,53 26-16,-26-27 0,26 27 16,-26 0-16,-26-26 15,131-1-15,-131 27 16,52 0-16,-26 0 15,-53 0-15,26 0 16,-26 0-16,0 0 16,0 0-1,-27 0-15,27 0 0,-26 0 16,26 0-16,-27 0 16,27 0-16,53 0 15,-53 0-15,-27 0 16,1 0-16,-1 0 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53:46.2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0 204 0,'27'-26'94,"26"26"-79,-1-27-15,28 27 0,-1-52 16,80 52 0,-27 0-16,-79 0 0,106 0 15,-80 0-15,1 0 16,-1-27-16,-26 27 16,26 0-16,-26 0 15,0 0 1,27 0-16,52 0 0,-26 0 15,105 0-15,-52 0 16,0 0-16,-27 0 16,-26 0-16,26 0 15,-52 0-15,-1 0 16,0 0-16,27 0 16,-26 0-1,25 0-15,28 0 0,-27 0 16,26 0-1,-53 0-15,1 0 0,52 0 16,-53 0 0,1 0-16,-27 0 0,-1 0 15,1 0-15,0 0 16,0 0 0,0 0-16,-26 0 0,-1 0 15,27 0-15,0 0 16,26 0-16,27 0 15,-53 0 1,26 0-16,-26 0 0,27 0 16,-27 0-16,26 0 15,-26 0-15,0 0 16,26 0-16,-26 0 16,0 0-1,0 0-15,-27 0 16,1 0-16,-1 0 15,27 0-15,0 0 0,-26 0 16,26 0 0,26 0-16,-26 0 15,26 0-15,-52 0 0,26 0 16,-27 0 0,27 0-16,-27 0 15,27 0 1,-26 0-16,26 0 0,0 0 31,-27 0-31,27 0 16,-27 0-16,27 0 15,-26 0-15,26 0 16,0 0-16,0 0 16,-27 0-1,27 27-15,-27-27 0,1 0 31,-1 0-31,27 0 32,27 52-32,25-52 0,-25 27 15,-1-27-15,-26 0 16,0 0 0,-27 0-16,1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53:44.6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1296 66 0,'53'0'204,"27"0"-204,-1 0 0,-26 0 15,0 0-15,0 0 0,0-26 16,-27 26-1,1 0-15,-1 0 16,0 0 31,1 0-47,26 0 16,-27 0-16,1 0 31,-1 0 0,1 0-15,-1 0-1,1 0 1,-1 0 0,1 0-16,-1 0 31,0 0-16,1 0-15,-1 0 16,27 0-16,-26 0 16,26 0-1,-27 0 1,1 0-16,25 0 0,-25 0 16,26 0-1,0 0-15,-27 0 16,27 0-16,0 0 15,-26 0-15,25 0 16,1 0 0,-26 0-16,-1 0 15,1 0-15,-1 0 16,1 0 0,-1 0-16,1 0 0,-1 0 15,0 0-15,1 0 16,-1 0-1,1 0-15,-1 26 0,1-26 16,26 0 0,-27 0-16,1 0 0,-1 0 15,1 0 1,-1 0-16,0 0 0,27 0 16,-26 0-16,-1 27 46,1-27-30,-1 0 15,1 0-31</inkml:trace>
  <inkml:trace contextRef="#ctx0" brushRef="#br0" timeOffset="3608">0 119 0,'53'0'172,"0"0"-157,0 27-15,0-27 0,26 0 16,-26 0-16,-27 0 16,27 0-1,0 0-15,0 0 16,-27 26 0,1-26-16,-1 0 0,1 0 15,-1 0 1,1 0 15,-1 0-15,1 0 15,-27 27-31,26-27 16,1 0-1,-1 0 1,1 0-1,-1 0-15,0 0 0,1 0 16,-1 0 15,1 0 1,-1 0-32,1 0 15,-1 0 1,1 0-1,-1 0-15,1 0 32,-1 0-32,0 0 15,1 0 1,-1 0 15,1 0-15,-1 0 15,1 0-31,-1-27 16,1 27-1,-1 0-15,1 0 32,-1 0-17,1 0 1,-1 0-1,-26-26 1,26 26-16,1 0 16,26-27-16,-27 27 15,1 0 1,-1 0-16,1 0 16,-1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56:42.0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 0,'27'0'78,"78"0"-62,-52 0-1,27 0-15,-27 0 0,26 0 16,-26 0 0,26 0-16,-26 0 15,0 0-15,-26 0 0,-1 0 16,0 0-1,1 0-15,-1 0 16,1 0 62,-1 0-47,1 0-15,-27 27 109,26-27-94,1 0-15,-27 26 0,26-26-1,1 0-15,-1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56:43.9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0,'52'0'140,"28"0"-140,-1 0 16,53 53 0,-26-53-16,-26 0 0,26 0 15,-27 26 1,0-26-16,-26 0 15,0 0-15,0 0 16,-27 0-16,1 0 16,26 0-16,0 0 0,0 0 15,26 0 1,27 0-16,-27 0 0,-26 0 16,53 0-1,-27 0-15,27 0 16,-26 0-16,-1 0 0,0 0 15,-26 0 1,27 0-16,25 27 0,-25-27 16,-1 0-1,1 0-15,52 0 16,-53 0-16,1 26 16,-1-26-16,27 27 15,0-27-15,-27 0 0,27 0 16,-27 0-1,1 0-15,52 0 16,-26 26-16,53-26 16,52 0-16,-79 0 15,-26 0-15,80 27 16,-28-27-16,1 0 16,0 0-16,0 0 15,26 0-15,-27 0 16,54 53-16,-80-53 0,-26 0 15,106 0 1,-53 0-16,-1 0 0,1 0 16,-27 0-1,-26 0-15,-26 0 16,26 0-16,-27 0 16,0 0-16,-26 0 15,27 0-15,-1 0 0,53 0 16,-52 0-1,52 0-15,-26 0 0,26 0 16,-53 0 0,80 0-16,-53 0 15,-27 0-15,-26 0 16,0 0-16,0 0 16,26 0-1,-52 0-15,26 0 0,79 0 16,-52 0-16,-28 0 0,28 0 15,26 0 1,26 0-16,-53 0 16,1-27-16,-27 27 15,-27 0-15,27 0 16,-27 0 0,1 0-16,-1-26 0,1 26 31,26-27 47,0 27-78,0 0 16,-1 0-1,1 0-15,-26 0 0,-1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3:59:12.3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88 0,'53'0'454,"26"0"-454,27 0 15,-80 0-15,80 0 0,-53 0 16,-26 0-1,26 0-15,-27 0 0,1 0 16,-1 0 0,0 0-1,1 0 1,-1 0 0,1 0 15,-1 0-31,1 0 31,-1 0-15,1 0-1,-1 0 17,1 0-32,-1 0 15,0 0-15,1 0 0,-1 0 16,1 0-1,-1 0-15,1-27 16,-1 27 0,1 0-16,-1 0 31,1 0-31,-1 0 0,1 0 16,-1 0-1,0-26-15,1 26 0,-1 0 16,1 0-16,-1 0 0,1 0 15,-1-26 1,1 26-16,-1 0 16,1 0-1,-1 0-15,0 0 16,1 0 0,-1 0-16,1 0 0,26 0 31,-27 0-16,1 0-15,-1 0 16,1 0 0,-1 0-1,1 0 1,-1 0-16,0 0 16,1 0-1,-1 0-15,27 0 31,0 0-15,-26 0-16,-1 0 16,27 0-1,0 26-15,0-26 0,0 0 16,-27 0 0,27 0-16,-26 0 15,26 26-15,-27-26 16,0 0-1,1 0-15,-1 0 16,1 0 0,26 27-16,-27-27 0,1 0 31,-1 0-31,1 0 16,-1 0-1,0 26-15,27-26 16,-26 0-1,-1 0 1,1 0-16,-1 0 0,1 0 16,-1 0-1,1 0-15,-1 27 16,1-27 0,-1 0-16,0 0 15,1 0-15,-1 0 16,1 0-16,-1 0 15,1 0-15,-1 0 0,1 0 16,26 0 0,-1 0-16,1 0 15,0 0 1,0 0-16,0 0 16,-26 0-16,26 0 15,26 0-15,-53 0 16,54 0-16,-54 0 0,27 0 15,-26 0 1,-1 0-16,27 0 0,0 0 16,-27 0-1,1 0-15,-1 0 16,1 0-16,-1 0 16,1 0-16,-1 0 15,1 0-15,-1 0 16,0 0-1,27 0-15,0 0 0,-26 0 16,26 0 0,-27 0-16,1 0 0,25 0 15,-25 0 1,-1 0-16,27 0 16,-26 0-16,26 0 15,-27 0 1,27 0-16,-26 0 0,-1 0 15,27 0 1,0 0 0,-27 0-16,27 0 15,-26 0-15,-1 0 16,1 0-16,25 0 16,1 0-16,0 0 15,-26 0-15,26 0 16,0 0-16,-27 0 15,27 0-15,0 0 0,0 0 16,0 0 0,26 0-16,-26 0 15,0 0 1,26 0-16,-52 0 0,52 0 16,-52 0-1,26 0-15,-1 0 0,-25-27 16,-1 1-16,1 26 0,26 0 15,-27 0 1,1 0-16,-1 0 16,1 0-16,-1 0 15,0 0-15,27 0 16,-26 0 0,26 0-16,-27 0 15,1 0-15,26-27 16,-27 27-1,27 0 1,-27 0-16,1 0 0,-1 0 16,27 0-16,-26 0 15,26 0-15,0 0 16,-1 0 0,1 0-1,0 0-15,0 0 0,0 0 16,0 0-16,0 0 15,0 0 1,0 0-16,-27 0 0,1 0 16,-1 0-16,1 0 15,-1 0-15,1 0 16,-1 0 0,0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4:00:48.0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0,'80'0'188,"-1"0"-188,27 0 16,106 26-16,-80-26 0,27 27 15,-80-27-15,80 26 16,52-26-16,-25 53 15,-80-53 1,-1 27-16,1-27 0,-26 0 16,52 0-1,-79 0-15,26 0 16,27 0-16,0 0 0,-27 0 16,27 0-16,-27 0 15,54 0 1,-80 0-16,26 0 15,53 0-15,-52 26 16,-1-26-16,53 27 16,-26-27-16,-53 0 0,26 0 15,27 26 1,0-26-16,-53 0 0,26 0 16,-26 0-16,0 0 15,0 0 1,0 0-16,0 0 15,-27 0 1,1 0-16,26 0 0,-27 0 16,27 0-1,-26 0-15,-1 0 0,27 0 16,-27 0 0,27 0-1,-26 0-15,26 0 16,-27 0-16,1 0 15,26 0-15,0 0 16,-1 0 0,1 0-16,0 0 0,27 0 15,-1 0 1,27 0-16,-27 0 16,1 0-16,52 0 0,-53 0 15,27-26 1,0 26-16,0 0 0,53 0 15,-27 0 1,27-27-16,-54 27 16,-25 0-16,52 0 15,-53 0-15,1 0 16,-27 0-16,0 0 16,-27 0-16,1 0 15,-1 0-15,-105-26 125,-54-1-109,-52-52-16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4:00:50.4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79 0,'27'0'156,"78"0"-156,1 0 16,-26 0-1,52 0-15,27 0 0,-53 0 16,-1 0 0,1 0-16,-26 0 15,-28 0-15,1 0 16,0 0-16,-26 0 16,-1 0-16,27 0 0,0 0 31,0 0-31,-27 0 0,27 0 15,0 0 1,0-26-16,-26 26 16,-1 0-16,1 0 15,25 0-15,-25 0 16,-1 0-16,1 0 16,-1 0-1,1 0-15,-1 0 16,1 0-1,-1 0 1,1 0 0,-1 0-1,1-27 1,25 27-16,-25 0 16,26 0-16,0 0 0,-27 0 15,27 0 1,0 0-16,-27 0 15,27 0-15,-26 0 16,26 0-16,0 0 16,0 0-1,0 0-15,-1 0 16,1 0-16,0 0 0,0 0 16,0 0-1,0 0 1,0 0-16,0 0 0,-27 0 15,80 0 1,-53 0-16,26 0 0,-26 0 16,27 0-16,-27 0 15,26 0 1,-26 0-16,0 0 16,0 0-16,-27 0 0,1 0 15,-1 0-15,27 0 16,0 0-16,26 0 15,-26 0-15,0 0 16,0 0-16,0 0 16,-27 0-1,1 0-15,26 27 0,-27-27 16,1 0-16,26 0 16,0 0-1,26 0-15,-26 0 16,53 0-1,-80 0-15,27 0 0,53 0 16,-53 0 0,0 0-16,0 0 15,0 0 1,0 0-16,-1 0 0,28 0 16,-1 0-16,-26 0 15,0 0 1,0 0-16,0 0 0,-27 0 15,27 0 1,27 0-16,-54 0 0,1 0 16,25 0-1,1 0-15,0 0 0,0 0 16,27 0 0,-28 0-16,28 0 15,-27 0-15,79 0 16,-53 0-16,1 0 15,26 0-15,-27 0 0,0 0 16,1 0 0,-27 0-16,0 0 0,0 0 15,26 0 1,-26 0-16,26 0 0,-26 0 16,26 0-16,54 0 15,-54 0 1,1 0-16,52 0 0,-79 0 15,26 0 1,-26 0-16,0 0 0,-27 0 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6:43:25.3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79 0,'79'0'235,"1"0"-220,25 0 1,-25 0-16,26 0 0,-27 0 15,27 0-15,-27 0 16,-26 0-16,27 0 16,-28 27-16,28-27 15,-27 0-15,26 0 16,-52 0-16,26 0 16,-1 0-1,-25 0-15,26 0 0,0 0 16,0 0-16,-27 0 15,1 0 1,25 0-16,-25 0 16,-1 0-1,-26 26-15,27-26 0,26 27 16,-27-27 0,27 0-16,0 0 15,-26 0-15,-1 0 16,27 26-16,0-26 0,-27 0 15,1 0-15,26 27 16,-27-27-16,27 0 16,-27 26-1,27-26 1,-26 0-16,-1 0 0,1 0 16,-1 0-1,1 0-15,-1 0 0,1 0 16,-1 0-1,1 26-15,-1-26 16,0 0 15,1 0-31,-1 0 0,1 0 16,-1 0 0,1 0-16,-1 27 15,1-27 1,-1 0-16,27 0 0,-27 0 15,1 0 1,26 0 0,-27 0-16,27 0 0,0 0 15,-26 0 1,-1 0-16,1 0 0,-1 0 16,0 0-1,1 0-15,-1 0 0,1 0 16,-1 0-1,1 0 1,-1 0-16,1 0 0,-1 0 16,1 0-1,-1 0-15,0 0 0,27 0 16,-26 0 0,26 0-16,0 0 15,0 0 1,-27 0-16,1 0 15,25 0-15,-25 0 0,26 0 32,0 0-32,0 0 0,-27 0 15,27 0 1,-27 0-16,1 0 0,26 0 16,0 0-1,26 0-15,-26 0 16,0 0-16,0 0 0,0 0 15,0 0 1,-27 0-16,1 0 0,26 0 16,-27 0-1,27 0-15,-27 0 16,27 0 0,-26 0-16,-1 0 15,27 0 1,0 0-16,0 0 15,0 0-15,0 0 0,-27 0 16,54-27 0,-54 27-16,27 0 0,0 0 15,-27 0 1,27 0-16,0 0 16,0 0-16,0-26 15,0 26-15,0 0 16,26 0-16,-52 0 0,26 0 15,0 0 1,-1 0-16,1 0 0,27 0 16,-27 0-1,-27 0-15,27 0 16,26 0-16,-26 0 16,0 0-1,27 0-15,-27 0 16,-1 0-16,1 0 15,0 0-15,0 0 16,0 0-16,-26 0 16,26 0-16,-1 0 15,-25 0 1,-1 0 0,27 0-16,-26 0 0,-1 0 15,27 0 1,0 0-16,0 0 0,26 0 15,-26 0 1,0 0-16,27 0 16,-28 0-16,1 0 15,-26 0-15,52 0 16,-26 0-16,0-26 16,0 26-1,0 0-15,26 0 16,-26 0-16,27 0 0,-28 0 15,28 0-15,52-27 16,-53 27-16,54 0 16,-27 0-16,52-53 15,-25 53-15,-28 0 16,28 0-16,26 0 16,52 0-1,-105-26-15,26 26 0,-26 0 16,0 0-16,-27 0 15,1 0-15,-54 0 16,27 0-16,26 0 16,-52 0-16,52 0 15,-26 0-15,-26 0 16,105-27 0,-53 27-16,1 0 0,-27 0 15,52 0 1,-25-26-16,-1 26 0,1 0 15,-1 0-15,27 0 16,-27 0-16,1-27 16,-28 27-16,81 0 15,-54 0 1,-26 0-16,26 0 0,-52 0 16,-1 0-1,-26-26-15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48:02.1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0,'27'0'172,"52"0"-156,0 0-16,27 0 15,-26 0 1,-1 0-16,0 0 15,1 53-15,-27-53 0,0 0 16,-1 0-16,1 0 16,0 26-16,0-26 15,0 0-15,0 0 16,-26 0-16,25 0 16,1 0-16,0 27 15,0-27 1,27 0-16,-28 0 15,1 0-15,27 26 16,26-26-16,-27 0 16,-26 0-1,0 0-15,26 0 16,-52 0-16,-1 0 16,27 26-1,0-26-15,0 0 0,0 0 16,0 0-16,0 0 15,26 0-15,-26 0 16,26 0-16,-26 27 16,27-27-16,-28 0 15,28 0-15,-27 0 16,-27 0 0,27 0-16,-26 0 0,26 26 15,-27-26 1,27 0-16,-27 0 0,27 0 15,0 0-15,-26 0 16,26 0-16,-1 0 16,1 0-1,27 0 1,-54 0-16,27 0 0,0 0 16,0 0-1,26 0-15,-26 0 0,0 0 16,0 0-16,26 0 15,-26 0-15,27 0 16,-27 0-16,26 0 16,27 0-1,-27 0-15,-26 0 0,27 0 16,-1 0 0,0 0-16,27 0 0,-26 0 15,-1 0 1,0 0-16,1 0 0,25 0 15,-25 0-15,-1 0 16,-26 0 0,27 0-16,-1 0 0,0 0 15,-26 0 1,53 0-16,-53 0 16,-27 0-16,27 0 15,-26 0-15,26 0 0,-27 0 16,1 0-16,-1 0 15,1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6:49:09.3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64 0,'26'0'109,"54"0"-109,-1 0 16,27 0-16,0 0 16,0 27-1,26 26-15,-26-53 0,26 0 16,-53 26-16,54-26 15,-27 27-15,-53-27 16,26 0-16,27 0 16,-27 0-16,0 26 15,-26-26-15,0 0 16,0 0-16,-26 0 16,-1 0-16,1 0 15,-1 0 16,1 0-31,-1 0 0,0 0 32,1 0-32,26 0 15,-27 0 1,1 0-16,-1 0 0,1 0 16,-1 0-16,1 0 31,-1 0-16,0 0 1,1 0 15,-1 0-31,1 0 16,-1 0 0,27 0-1,-26 0-15,26 0 16,0 0-16,-1 0 15,1 0-15,0 0 16,0-26 0,0 26-16,0 0 0,0-27 15,0 27 1,26-26-16,27 26 16,-79 0-16,52-27 15,-53 27-15,1 0 16,-1 0-16,1 0 15,-1 0-15,27 0 16,-26 0-16,-1-26 16,27 26-1,0 0-15,26-27 16,-26 27-16,0 0 16,0 0-16,0 0 0,0-26 15,0 26 1,-27 0-16,54 0 15,-54 0-15,0 0 0,27 0 16,0 0 0,-26 0-16,26 0 0,0 0 15,26 0 1,-26 0-16,0-26 0,26 26 16,-52 0-1,26 0-15,-1 0 16,1 0-16,27 0 15,-27 0-15,26 0 0,-26 0 16,-27 0-16,27 0 16,-26 0-1,26 0-15,0 0 16,0 0-16,-1 0 16,1 0-16,0 0 15,27 0-15,-27 0 16,26 0-16,-26 0 15,0 0-15,0 0 0,0 0 16,26 0 0,-26 0-16,0 0 0,26 0 15,27 0 1,-79 0-16,78 0 16,-52 26-16,-26-26 15,26 0-15,0 0 16,-1 0-16,1 0 15,0 0-15,0 0 16,27 0-16,-27 26 0,52-26 16,-52 0-1,0 0 1,-26 0-16,26 0 16,-27 0-16,-26 27 0,53-27 15,-27 0 1,27 0-16,0 0 15,0 0-15,0 0 0,26 0 16,-52 0 0,52 0-16,1 26 15,-1-26-15,0 0 16,27 0-16,-26 0 16,-1 27-16,0-27 15,-26 0-15,0 0 16,0 0-1,0 0-15,0 0 0,0 0 16,26 0-16,-26 0 16,0 0-16,0 0 15,0 0-15,0 0 16,0 0-16,-27 0 16,27 26-16,0-26 15,53 0 1,-27 0-1,-26 0-15,27 0 0,-28 0 16,1 0-16,0 0 16,-26 0-16,26 0 15,-27 0-15,27 0 16,0 27-16,0-27 16,26 0-1,-26 0-15,0 0 16,26 0-1,-26 0-15,0 0 0,0 0 16,0 0-16,-26 0 16,-1 0-16,0 0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6:49:35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0 185 0,'26'0'140,"80"0"-124,-27 0 0,1 0-16,-1 26 0,27-26 15,-27 0 1,-26 0-16,0 0 0,-26 0 16,25 0-1,-25 0-15,-1 0 0,27 0 16,-26 0-16,-1 0 15,1 0 1,-1 0-16,1 0 16,-1 0-1,0 0-15,1 0 16,-1 0 0,1 0-1,-1 0-15,1 0 31,-1 0-31,1 0 0,-1 0 32,1 0-1,-1 0-31,-26-26 16,27 26-16,-1 0 15,0 0 1,1 0-16,-27-27 31,26 27-15,1 0-1,26 0 1,-27 0 15,1 0-31,-1 0 47,1 0-31,-1 0-1,0 0-15,1 0 16,-1 0 0,1 0-1,-1 0 1,1 0-16,-1 0 31,1 0-15,-1 0-16,1 0 15,-1 0 17,1 0-32,-1 0 15,27 0-15,0 0 31,-27 0-15,1 0 0,-1 0-16,1 0 31,-1 0-31,1 0 47,-1-26-32,0 26 17,1 0-17,-1 0 17,1 0-32,-1-27 15,1 27 1,26 0-16,-27 0 15,27 0-15,-26 0 16,-1 0 0,27 0-16,-27 0 0,1 0 15,26 0 1,-27 0-16,1 0 16,-1 0-1,1 0 16,-1 0-15,0 0 0,1 0-1,-1 0 17,1 0-32,-1 0 15,1 0-15,-1 0 31,1 0-31,-1 0 16,1 0 0,-1 0-16,1 0 0,-1 0 31,0 0 16,1 0-16,-1 0 0,1 0-31,-1 0 16,27 0 0,-26 0-1,-1 0-15,1 0 0,-1 0 16,0 0-1,1 0-15,-1 0 16,1 0 0,-1 0-16,27 0 0,-26 0 15,-1 0 1,1 0 0,-1 0-1,1 0-15,-1 0 16,0 0-16,1 0 31,-1 0-15,1 0-1,-1 0 1,1 0-16,-1 0 16,1 0-1,26 0-15,-27 0 0,0 0 16,27 0-1,-26 0-15,-1 0 16,1 0 0,26 0-16,-27 0 15,1 0 1,-1 0-16,1 0 16,-1 0-1,27 0-15,-27 0 0,1 0 16,-1 0-16,27-26 15,-26 26 1,-1 0-16,27 0 16,0 0-1,0 0-15,-27 0 16,27 0 0,0 0-16,0 0 0,-26 0 15,-1 0-15,0 0 0,27 0 16,-26 0-1,-1 0-15,1 0 16,-1 0-16,1 0 16,26 0-16,-1 0 15,1 0-15,-26 0 16,26 0-16,0 0 31,-27 0-31,27 0 0,0 0 16,0 0-16,0 0 15,-27 0-15,27 0 16,0 0 0,-26 0-1,25 0-15,-25 0 0,-1 0 16,1 0 0,26 0-16,0 0 0,0 0 15,0 0-15,26 0 16,-26 0-16,0 0 15,26 0-15,-26 0 16,0 0 0,0 0-16,0 0 0,0 0 15,26 0 1,-26 0-16,0 0 0,0 0 16,0 0-16,0 0 15,26 0-15,0 0 16,-26 0-16,27 0 15,-1 0 1,0 0-16,27 0 0,-26 0 16,-27 0-1,26-26-15,-26 26 0,0 0 16,26 0 0,-26-27-16,0 27 0,79-26 15,-79 26-15,27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6:53:14.3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0 150 0,'26'0'282,"54"0"-267,25 0-15,-25 0 0,-27 0 16,26 0-1,-26 0-15,26 0 16,-26 0-16,0 0 16,27 0-16,-27 0 15,-1 0-15,28 0 16,-27 0-16,26 0 16,27 0-16,-27 0 15,-26 0-15,27 0 16,-27 0-16,-1 0 15,1 0-15,0 0 16,-26 0-16,26 0 0,0 0 16,-27 0-1,27 0-15,-27 0 0,1 0 16,-1 0 0,1 0-1,-1 0-15,1 0 0,26 0 16,-27 0-1,1 0-15,-1 0 0,0 0 16,1 0 0,26 0-16,0 0 0,-27 0 15,27 0 1,0 0 0,0 0-16,0 0 15,26 0-15,27 0 16,-27 0-16,-26 0 0,27 0 15,-1 0 1,-26 0-16,-27 0 16,27 0-16,-26 0 15,-1 0-15,1 0 16,26 0 0,0 0-16,0 0 0,26 0 15,0 0-15,1 0 0,25 0 16,-52 0-1,27-27-15,-27 27 16,0 0-16,0 0 16,-1 0-16,1 0 31,-26 0-31,-1 0 16,1 0-16,-1 0 0,1 0 0,-1 0 15,1 0 1,25 0-16,1 0 15,0 0-15,0 0 16,0 0-16,0 0 16,26 0-1,-26 0-15,0 0 16,0-26 0,27 26-16,-28 0 0,1 0 15,0 0-15,-26 0 0,-1 0 16,1 0-1,26 0-15,-27 0 16,1 0-16,-1 0 16,0 0-16,1 0 15,-1 0 1,27 0-16,-26 0 16,-1 0-16,27-27 15,-26 27-15,-1 0 16,0 0-16,27 0 31,0 0-31,-26 0 16,26 0-1,0 0-15,0 0 0,-1 0 16,-25 0 0,79 0-16,-27 0 0,-26 0 15,26 0-15,1 0 16,-27 0-16,26 0 15,-26 0 1,0 0-16,26 0 16,-26 0-16,0 0 15,0 0-15,26 0 16,-26 0-16,0 0 16,0 0-16,-26 0 0,-1 0 15,27 0 1,-27 0-16,27 0 15,-26 0 1,26 0-16,-27 0 0,1 0 16,26 0-1,-27 0-15,53 0 0,-26 0 16,27 0 0,-1 0-16,27 0 15,-53 0-15,26 0 0,-52 0 16,26 0-1,52 0-15,-25 0 0,26 0 16,-1 0 0,-25 0-16,-1 0 0,1 0 15,-28 0 1,1 0-16,27 0 16,-27 0-16,0 0 0,-27 0 15,27 0 1,0 0-16,-27 0 15,27 0 1,-26 0-16,-1 0 0,27 0 16,-26 0-1,25 0 1,-25 0-16,26 0 16,-27 0-16,27 0 15,-26 0 1,-1 0-16,1 0 15,-1 0-15,1 0 0,-1 0 16,0 0 0,27 0-16,-26 0 15,26 0-15,0 0 16,26 0-16,-26 0 16,26 0-16,1 0 0,-1 0 15,53 0 1,1 0-16,-54 0 0,0 0 15,54 27 1,-54-27-16,0 0 16,27 0-16,27 0 15,-54 0-15,53 0 16,-26 0 0,-27 0-16,27 0 0,-26 0 15,-1 0-15,0 0 0,1 0 16,26 0-1,-1 0-15,-25 0 16,-1 0-16,-52 0 16,78 0-16,-25 0 15,26 0 1,-27 0-16,0 0 0,1 0 16,-1 0-16,27 0 15,-53 0-15,0 0 16,26 0-16,27 0 15,-27 0-15,27 26 16,0-26-16,26 0 16,-79 0-16,0 0 15,-26 0-15,26 0 16,0 0 0,-27 0-16,0 0 0,1 0 15,-1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6:58:24.9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0 374 0,'0'-27'78,"0"1"-78,26 26 0,27 0 15,0-26 1,0 26-16,0 0 16,0 0-16,26 0 15,-26 0-15,53 0 0,-80 0 16,80 0 0,-53 0-16,26 0 15,-26-27-15,27 27 0,-1 0 16,27-26-1,-27 26-15,-26 0 0,0 0 16,0 0 0,-27 0-16,27 0 0,0 0 15,0 0 1,0 0-16,0 0 16,0 0-16,26 0 0,-26 0 15,0 0 1,26 0-16,-26 0 0,0 0 15,27 0 1,-27 0-16,26 0 16,-26 0-16,26 0 15,27 0-15,-53 0 16,26 0-16,1 0 16,-1 0-16,27 0 15,-27 0-15,1 0 16,-1 0-16,0 0 15,54 0-15,-27 26 0,-80-26 16,53 0 0,54 0-16,-54 0 15,0 0-15,1 0 16,-1 0-16,54 0 16,-28 0-16,1 0 0,53 0 15,-80 0 1,1 0-16,52 0 0,-26 0 15,0 0 1,52 0-16,-25 0 16,78 27-16,-52-27 15,53 0-15,-133 26 16,133-26-16,-53 0 16,52 0-16,1 0 15,-80 0-15,27 0 16,53 0-16,-80 53 15,27-53-15,-80 0 16,80 0-16,0 0 16,-27 0-16,-26 0 15,26 0 1,-53 0-16,1 0 0,52 0 16,-106 0-16,80 0 0,-26 0 15,-1 0 1,0 0-16,1 0 15,-27 0-15,53 0 16,-27 0 0,-26 0-16,0 0 15,26 0-15,-26-27 0,0 27 16,0 0 0,26 0-16,-26 0 0,27 0 15,-28 0-15,28 0 16,26-52-16,-27 52 15,0 0-15,1 0 16,-1 0 0,53 0-16,-79 0 0,27 0 15,52-27 1,-53 27-16,1 0 16,26 0-16,-1-26 0,1 26 15,-53 0-15,27-27 16,52 27-16,-53 0 15,-26 0 1,79-26-16,-26 26 16,53 0-16,-80-27 15,80 27-15,-27 0 16,27 0-16,53-53 16,-27 53-16,-26 0 0,-106 0 15,105-26-15,54 26 16,-80-27-16,27 27 15,-53 0-15,53-26 16,-53 26 0,-1-27-16,-25 27 0,79 0 15,-27 0 1,-106 0-16,80 0 0,53 0 16,-80 0-16,27 0 15,53 0 1,-53 0-16,-80 0 0,133 0 15,-53 0 1,0 0-16,26 0 0,-26 0 16,26 0-1,27 0-15,-80 0 16,27 0-16,-53 0 16,26 0-16,27 0 0,-27 0 15,-26 0-15,27 0 16,-1 0-1,-52 0-15,-1 0 0,0 0 16,1 0 0,-27 27 15,26-27 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6:58:28.8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0 152 0,'27'0'62,"-1"0"-62,27 0 16,0-27-16,0 27 16,53-53-16,-53 53 15,26-26 1,-26 26-16,0-27 0,26 27 16,1 0-16,-27 0 0,-1 0 15,81 0 1,-54 0-16,27 0 15,-27 0-15,-26 0 16,0 0-16,0 0 16,0 0-16,0 0 15,0 0-15,0 0 16,-27 0 0,27 0-16,-26 0 0,25 0 15,-25 0-15,-1 0 0,27 0 16,-26 0-1,26 0-15,0 0 16,-27 0 0,53 27-16,-52-27 15,26 0 1,0 0-16,0 26 0,0-26 16,26 0-1,-53 27-15,54-27 16,-54 0-16,54 26 15,-54-26 1,53 0-16,1 0 0,-27 27 16,26-27-1,0 26-15,-26-26 0,53 0 16,-26 0 0,-27 0-16,26 0 0,0 0 15,1 27-15,-27-27 16,52 0-16,-78 0 15,79 0-15,-53 26 16,26-26 0,-26 0-16,26 27 15,-26-27-15,27 26 16,-28-26-16,28 0 16,-1 26-16,-52-26 15,26 0-15,-27 27 16,27-27-16,-27 0 15,27 0 1,27 0-16,-27 0 16,26 0-16,-26 0 15,26 26-15,1-26 16,26 0-16,-27 0 16,0 0-16,1 0 0,-1 0 15,27 0-15,-53 0 16,26 0-1,-26 0-15,0 0 0,0 0 16,26 0 0,-26 0-16,27 0 0,-28 0 15,28 0 1,-1 0-16,1 0 16,-27 0-16,105 0 0,-52 0 15,-27 0 1,1 0-16,-27 0 15,53 0-15,-1 0 16,81 0-16,-107 0 0,53 0 16,-79 0-1,27 0-15,52 0 0,-53 0 16,27 0 0,26 0-16,-52-26 15,-1 26-15,1 0 0,25 0 16,1 0-1,-53 0-15,26 0 0,-26 0 16,27 0 0,52 0-16,-79 0 15,26 0-15,27 0 16,0 0-16,-27 0 16,1-27-16,-1 27 15,27 0-15,-80 0 16,80 0-16,-53 0 0,27 0 15,-28 0 1,-25 0-16,-1 0 0,80 0 16,-53 0-1,-26 0-15,-1 0 16,1 0-16,25 0 16,-25 0-16,26-26 15,-27 26-15,1 0 16,26 0-16,-27 0 15,1 0-15,25 0 0,28 0 16,-27 0 0,26 0-16,1 0 15,25 0-15,-25 0 16,-1 0-16,0 0 16,1 0-16,26 0 15,-27 0-15,-26 0 16,26 0-16,1 0 15,-27 0-15,0 0 16,26 0-16,0 0 16,-26 0-16,53-26 15,-27 26-15,1 0 16,-1 0 0,1 0-16,25 0 0,-25 0 15,-1 0-15,53-27 0,-52 27 16,26 0-1,-27 0-15,53 0 16,-26 0-16,53 0 16,-27 0-16,-26 0 15,0-26 1,0 26-16,-27 0 0,-26 0 16,26 0-16,27 0 15,-26 0-15,-1 0 16,-26 0-16,79 0 15,-52-27-15,-28 27 16,28 0-16,-1 0 16,1 0-1,25 0-15,-78 0 0,79 0 16,-53 0 0,26 0-16,-26-26 0,0 26 15,0 0-15,26 0 16,-26 0-16,0 0 15,26 0-15,1 0 16,-1 0 0,27 0-16,-80 0 0,80 0 15,0 0-15,-27 0 16,54 0-16,-27 0 16,52 0-16,-52 0 15,-79 0-15,78 0 16,-25 0-16,-27 0 15,0 0 1,0 0-16,-1 0 16,1 0-16,0 0 15,27 0 1,-27 0-16,26 0 16,27 0-16,-27 0 0,1 0 15,-1 0-15,-26 0 16,0 0-1,-27 0-15,1 0 0,-1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7:58:34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0,'53'0'94,"53"0"-94,-1 26 16,28 1-1,-54-1-15,53-26 0,27 53 16,-80-53 0,80 27-16,-27-27 15,-26 26-15,0-26 16,0 0-16,-53 0 16,26 0-16,1 0 0,-27 0 15,-1 0 1,28 0-16,-27 0 0,0 0 15,0 0 1,0 0-16,-1 0 16,1 0-16,0 0 15,0 0-15,27 0 16,-54 0-16,27 0 0,0 0 16,0 0-1,-27 0-15,1 0 0,-1 0 16,1 0-1,52 0 1,-26 0-16,0 0 16,0 0-16,0 0 15,-27 0-15,80 0 0,-53 0 16,0 0 0,26 0-16,-26 0 0,0 0 15,-27 0 1,27 0-16,53 0 15,-53 0-15,26 0 16,-26 0-16,27 0 16,-1 0-16,-26 0 15,26 0-15,1 0 16,26 0-16,-27 0 0,-26 0 16,26 0-1,1 0-15,-1 0 16,53 0-16,-52 0 15,-1 0-15,53 0 16,-52 0-16,-1 0 16,1 0-16,25 0 15,-25 0-15,26 0 16,-27 0-16,27 0 16,-27 0-16,1 0 15,52 0-15,-53 0 16,27 0-16,-27 0 15,54 0-15,-54 0 16,80 0-16,-27 0 16,-26 0-1,26 0-15,-26 0 16,53 0-16,-53 27 16,-53-27-16,52 0 15,-25 0-15,-1 0 16,27 0-16,-53 0 15,-27 0 1,27 0-16,53 0 16,-53 0-16,-27 0 0,27 0 15,-26 0-15,26 0 16,0 0-16,0 0 16,0 0-16,-27 0 15,27 0 1,0 0-16,-27 0 15,107-27 1,-81 27-16,1 0 16,-26 0-1,79 0-15,-53 0 16,0 0 0,264 0 30,-238 0-46,-52 0 16,52 0 0,-52 0-16,26 0 31,185 0-31,-185 0 0,0 0 16,-1 0-1,107-26 16,-132 26-15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7:58:38.1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0 110 0,'53'0'78,"26"0"-78,0 0 0,54 0 15,-27 0-15,-27 0 16,0 0-16,80 0 16,-53 0-16,0 0 15,26 0 1,-53 0-16,1 0 0,-1 0 15,1 0 1,25 0-16,-52 0 0,27 0 16,-1 0-1,80 0-15,-80 0 0,1 0 16,25 0-16,-25 0 16,-1-26-1,-26 26-15,26 0 0,-26-27 16,0 27-1,0 0-15,0 0 16,26 0-16,-26 0 16,0 0-16,27 0 0,-1 0 15,27 0-15,-27-26 16,1 26 0,-27 0-16,26 0 0,53 0 15,-105 0 1,26 0-16,52 0 0,-25 0 15,-1 0 1,1 0-16,25 0 0,-25 0 16,26 0-1,26 0-15,-53 0 16,27 0-16,26 0 0,-52 0 16,52 0-1,-26 0-15,-27 0 0,54 0 16,-54 0-1,27 0-15,0 0 0,-27 0 16,-26 0 0,26 0-16,-26 0 15,0 0-15,0 0 16,26 0-16,-26 0 16,27 0-16,-54 0 0,53 0 15,-26 0 1,0 0-16,27 0 0,-27 0 15,0 0 1,26 0-16,0 0 31,212 53-31,-211-53 16,26 0-16,-80 0 0,80 0 16,-27 0-1,1 26-15,-1-26 0,344 0 47,54 0-31,-372 0-16,1 0 15,-26 0-15,-28 0 0,28 0 16,-27 0 0,26 0-16,-26 0 0,0 0 15,26 0 1,-26 0-16,27 0 15,-1 0-15,-26 0 16,0 0-16,0 0 16,0 0-16,0 0 15,-27 0-15,1 0 16,25 0-16,-25 0 0,26 0 31,53 0-31,-80 0 16,27 0-16,0 0 15,-27 0-15,27 0 16,-26 0-16,-1 0 16,1 0-16,-54 0 93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7:58:40.2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0,'53'0'16,"-1"0"-16,28 0 0,-1 0 16,1 0-1,25 0-15,1 0 16,-53 0-16,53 0 15,0 0-15,-27-26 16,27 26-16,26 0 16,-52 0-16,-1 0 15,53 0-15,-26 0 0,27 0 16,-28 0 0,28 0-16,-54 0 15,80 0-15,-53 0 16,26 0-16,-26 0 15,26 0-15,-79 0 16,53 0-16,26 0 16,-26 0-1,26 0-15,-26 0 0,53 0 16,-27 0-16,-26 0 16,185 26-1,-132-26-15,-27 0 16,-26 0-16,0 0 15,-1 0-15,54 0 16,-79 0 0,52 0-16,27 0 0,-54 0 15,54 27-15,-106-27 16,106 0-16,0 0 16,-54 0-16,54 0 15,-53 0-15,26 0 16,-26 0-16,26 0 15,-26 0 1,53 0-16,-80 0 0,-26 0 16,80 0-1,-28 0-15,28 0 0,475 0 32,-502 0-17,-26 0-15,25 0 16,1 0-1,-26 0-15,-1 0 16,159 0 0,-106 0-16,-26 0 0,53 0 15,-27 0-15,-26 0 16,26 0-16,-52 0 16,-1 0-16,0 0 15,1 0 1,-27 0-16,53 0 0,-53 0 15,26 0 1,-26 0-16,0 0 0,-27 0 16,54 0-1,-54 0-15,27 0 0,0 0 16,53 0-16,-80 0 16,80 0-1,-53-27-15,0 27 0,0 0 16,26 0-1,-26 0-15,0 0 0,0 0 32,-27 0-32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8:03:34.0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0,'26'0'94,"1"0"-79,-1 0-15,80 0 16,53 26-16,0 1 15,52-27-15,80 53 16,-79-53 0,-53 0-16,79 26 15,-26-26-15,-1 0 16,-105 0-16,26 0 16,-26 0-16,26 53 0,-26-53 15,53 0 1,-53 0-16,0 0 0,26 27 15,-53-27 1,27 0-16,53 0 16,-27 26-16,-52-26 15,52 0-15,-79 27 16,0-27-16,26 0 0,-26 0 16,26 0-1,-26 0-15,27 0 16,-1 0-16,0 0 15,27 0-15,-26 0 16,25 0-16,1 0 0,-26 0 16,-1 0-1,-26 0-15,53 0 16,0 26-16,-1-26 16,-25 0-16,52 0 15,-26 0-15,53 0 16,-27 26-16,80-26 15,-159 0-15,105 0 16,54 0-16,-80 0 16,27 0-16,-53 0 0,53 0 15,-1 0 1,-25 0-16,-27 0 16,-27 0-16,27 0 15,0 0-15,-27 0 16,53 0-16,-79 0 0,53 0 15,-27 0 1,27 0-16,0 0 0,-27 0 16,54 0-1,-54 0-15,27 0 16,0 0-16,-27 0 16,27 0-16,0 0 15,-27 0-15,27 0 16,-27 0-16,54 0 15,-80 0-15,52 0 16,1 0-16,-26 0 16,-1 0-16,-26 0 15,26 0-15,1 0 16,-27 0-16,-1 0 16,1 0-16,27 0 15,52 0-15,-53 0 16,27 0-16,53 0 15,-27 0 1,-26 0-16,26 0 0,-26 0 16,27-26-16,-54 26 15,0 0-15,27 0 16,-26-26-16,-1 26 16,-53 0-16,54 0 15,-27 0 1,26 0-16,-26 0 15,0 0-15,0 0 0,0 0 16,26 0-16,-52 0 16,25 0-16,-25 0 15,-1 0 1,-52-53 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8:12:18.9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0,'53'0'109,"26"0"-93,27 0-1,-27 0-15,-26 0 0,0 0 16,26 26-1,1-26-15,-27 26 0,53-26 16,-54 0 0,-25 0-1,26 27-15,0-27 0,26 0 16,-26 0 0,0 0-16,26 26 0,-26-26 15,-26 0 1,-1 0-16,27 0 0,26 0 15,-26 0 1,0 0-16,27 0 16,-27 0-16,26 0 0,-26 0 15,0 0 1,26 0-16,-52 0 0,26 0 16,26 0-1,-53 0-15,27 0 0,27 0 16,-54 0-1,1 0-15,26 0 16,-1 0-16,54 0 16,-26 0-16,-1 27 15,53-27-15,-52 0 0,26 26 16,52-26 0,-52 0-16,53 0 0,105 53 15,-105-53 1,-27 0-16,-52 27 15,26-27-15,26 0 16,-26 0-16,26 0 16,-53 0-16,54 26 0,-54-26 15,1 0 1,52 0-16,-53 0 16,1 0-16,52 27 15,-26-27-15,-53 0 16,79 0-16,-53 0 15,1 0-15,-1 0 16,-26 0 0,26 0-16,-26 0 0,0 0 15,27 0-15,-1 0 16,27 0-16,-53 0 16,52 0-16,-25 0 15,52 0-15,-52 0 16,-1 0-16,0 0 15,27 0 1,-27 0-16,-26 0 0,-26 0 16,26-27-16,-27 27 0,1 0 15,26 0 1,-27 0-16,27-26 16,-27 26-16,27 0 15,-26-27 1,-1 27-1,1 0-15,26 0 0,-27 0 16,1 0 0,25-26-16,1 26 15,-26 0-15,26-27 16,0 27-16,0 0 16,-27 0-16,1 0 15,25-26 1,-25 26-16,-1 0 0,1 0 15,26 0 1,-53-27-16,26 27 0,1 0 16,26 0-1,-53-26-15,26 26 16,0 0-16,1 0 16,-1 0-1,1-27 16,-1 27-31,1 0 32,-1 0-1,1 0-15,-1 0-16,-26-26 31,27 26-16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48:25.1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0,'80'0'63,"-1"0"-48,80 0-15,-27 0 0,53 0 16,27 0-16,0 0 15,-106 0-15,79 0 16,79 0 0,-52 0-16,-27 0 15,-26 0-15,0 0 0,-1 0 16,-25 0 0,-54 0-16,27 0 0,26 0 15,-52 27 1,52-27-16,-53 0 0,27 0 15,-26 26 1,-54-26-16,80 0 16,-53 0-16,26 0 0,-52 0 15,52 27 1,0-27-16,1 0 0,-1 26 16,0-26-1,27 0-15,-26 27 0,-1-27 16,0 0-1,27 0-15,-79 0 16,79 0-16,-54 26 0,28-26 16,-54 0-1,80 0-15,-53 0 0,26 27 16,27-27 0,0 0-16,-106 26 0,79-26 15,54 0 1,-54 0-16,0 0 15,1 0-15,-27 0 0,79 26 16,-79-26 0,0 0-16,26 0 0,-26 0 15,27 0 1,-28 0-16,1 0 16,0 0-16,-26 0 15,26 0-15,-27 0 16,27 0-16,-26 0 0,25 0 15,1 0 1,-26 0-16,26 0 16,0 0-16,0 0 15,-27 0 1,27 0-16,0 0 16,0 0-16,0 0 15,26 0-15,-26 0 16,26 0-16,1 0 15,-1 0-15,53 0 0,-26 0 16,27 0 0,-28 0-16,28 0 0,-28 0 15,28 0 1,-54 0-16,53 53 16,-52-53-16,-27 0 15,0 0-15,0 0 16,-1 0-1,-25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8:21:57.6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0,'27'0'172,"78"0"-172,1 0 16,53 0-16,-80 0 15,54 0-15,-54 0 16,53 53-16,-52-27 0,26-26 15,26 0 1,-53 0-16,53 0 0,-52 0 16,-1 0-1,-26 0-15,0 0 16,0 0-16,-27 0 16,1 0-1,-1 0-15,1 0 0,-1 27 31,27-27-31,-26 0 0,-1 0 16,1 0 0,25 0-16,-25 0 15,26 0-15,-27 0 16,1 0-16,26 0 16,-27 0-16,27 0 0,0 0 15,0 0 1,-27 0-16,1 0 0,26 0 15,-27 0 1,54 0-16,-28 0 16,-25 0-16,26 0 15,0 0-15,-27 0 16,1 0 0,52 0-16,-26 0 0,26 0 15,27 26-15,-26-26 0,-1 0 16,0 0-1,27 53-15,-26-53 16,78 0-16,-52 0 16,53 0-16,26 27 15,-79-27 1,53 0-16,-27 0 0,-26 0 16,26 0-1,-26 0-15,26 0 0,-52 0 16,-28 26-16,28-26 15,-27 0-15,0 0 16,0 0-16,0 0 16,26 0-1,-26 0-15,26 0 0,-52 0 16,78 0 0,1 0-16,27 0 0,-28 0 15,28 0-15,-54 0 16,0 0-16,1 0 15,26 0-15,0 0 16,-27 0 0,-26 0-16,0 0 0,26 0 15,53 0 1,-79 0-16,27 0 0,-27 0 16,0 0-1,-1 0-15,-25 0 0,-1 0 16,27 0-1,-26 0 1,-1 0-16,1 0 16,-1 0-16,1 0 15,25 0-15,-25 0 0,26-26 16,-27 26 0,1 0-16,-1 0 0,1 0 15,-1 0 16,1 0-31,-1 0 16,1 0 0,-1 0-16,0 0 15,1 0 1,26 0 0,-27 0-1,27 0 1,-26 0-16,-1 0 15,1 0 1,-1 0-16,0 0 16,1 0-1,-1 0 17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8:22:00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0,'79'0'94,"-26"0"-78,26 0-16,27 0 15,-26 27-15,-1-27 16,53 26 0,-52-26-16,-1 27 0,0-27 15,27 0 1,-26 0-16,-1 0 0,27 0 16,0 0-1,0 0-15,52 0 0,1 0 16,26 0-16,-105 0 15,78 0-15,107 0 16,-186 0-16,27 0 16,-26 0-1,-54 0-15,0 0 0,1-27 78,26 27-62,26 0 0,1 0-16,25 0 0,1 0 15,27 0 1,105 0-16,-80 0 0,107 0 16,-53 0-16,-1 0 15,1 0 1,-80 0-16,80 0 0,-53 0 15,-53 0 1,-27 0-16,27 0 0,-53 0 16,26 0-1,0 0-15,-52 0 0,52 0 16,-26 0 0,27-26-16,-1 26 15,0 0-15,27 0 0,-26 0 16,-28 0-1,28 0-15,-1 0 0,1 0 16,25 0 0,-25 0-16,-1 0 0,1 0 15,-28 26 1,-25-26-16,26 0 16,26 0-16,-26 0 0,0 0 15,0 0 1,0 0-16,0 0 0,26 0 15,-26 0 1,0 0-16,-27 0 16,1 0-1,-1 0-15,1 0 16,-1 0 0,1 0-1,-1 0-15,1 0 31,-1 0-31,1 0 0,-1 0 16,0 0 0,1 0-16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8:22:03.1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37 0,'26'0'78,"0"0"-62,54 0 0,-27 0-16,0 0 0,52 0 15,-25 0-15,-27 0 16,26 0-16,27 0 15,-80 0-15,80 0 16,-26 0 0,-27 0-16,26 0 0,-26 0 15,26 0 1,-26 0-16,0 0 0,26 0 16,-26-26-1,-26 26-15,-1 0 0,27 0 16,0 0-16,-26 0 15,-1 0 1,0 0-16,27 0 0,27 0 16,-27 0-1,0 0-15,-27 0 0,53 0 16,27 0 0,-26 0-16,52 0 0,-26 0 15,-53 0-15,53 0 16,-1 0-1,-25 0-15,26 0 0,-27 53 16,0-53 0,1 0-16,-1 0 0,27 0 15,-27 0 1,-26 0-16,27 0 0,-1 0 16,0 0-1,27 26-15,-26-26 16,25 0-16,1 27 15,-26-27-15,25 0 16,28 26-16,131-26 0,-105 0 16,0 0-1,26 0-15,-79 0 0,-27 0 16,53 0 0,-52 0-16,26 0 15,0 0-15,-27 0 0,-26 0 16,26 0-1,-52 0-15,52 0 16,-26 0-16,26 0 16,-26 0-16,0 0 0,27 0 15,-1 0 1,0 0-16,27 0 16,-27 0-16,27 0 0,27 0 15,-28 0 1,28 0-16,-27 0 0,26 0 15,-53 0 1,1 0-16,-1 0 0,-26 0 16,0 0-1,26 0-15,-52 0 16,26 0-16,-27 0 16,0 0-16,1 0 15,-1 0-15,1 0 31,-1 0 1,27 0 15,-26 0-32,-1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8:23:07.6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64 0,'26'0'203,"1"0"-203,26 0 15,0 0 1,-27 0-16,0 0 0,54 0 47,105 0-47,-132-26 15,0 26 1,-27 0-16,27 0 16,-26 0-1,26 0-15,-27 0 0,1-27 16,25 27 0,-25 0-16,-1 0 15,1 0 1,-1 0-1,1 0-15,-1 0 16,1 0 0,-1 0-16,1 0 0,26 0 31,-27 0-15,0 0-1,1 0 1,-1 0-16,1 0 0,26 0 15,-27 0 1,27 0-16,-26 0 16,52 0-16,-26 0 15,0 0-15,0 0 0,0 0 16,-27 0 0,1 0-16,25 0 15,1 0-15,0 0 16,0 0-16,-26 0 15,26 0-15,26 0 0,-26 0 16,-27 0 0,27 0-16,0 0 0,-26 0 31,26 0-31,-27 0 16,0 0-16,27 27 15,0-27-15,0 0 16,0 0-16,0 26 0,-27-26 15,54 0 1,-27 26-16,0-26 0,-27 0 16,80 27-1,-53-27-15,26 0 16,-26 26-16,-26-26 16,52 0-16,0 0 15,-26 0-15,27 27 0,-27-27 16,26 0-1,0 0-15,-26 26 0,80-26 16,-81 0 0,28 0-16,-1 53 15,27-53-15,-27 0 16,1 0-16,-54 0 16,27 0-1,0 0-15,0 0 0,0 0 16,0 0-16,0 0 15,-27 0 1,27 27-16,0-27 16,26 0-16,1 0 15,-27 0-15,26 0 16,-26 0 0,26 0-16,-26 0 0,0 0 15,27 0-15,-27 0 16,-27 0-16,0 0 15,27 0-15,0 0 16,27 0 0,-1 0-16,0 0 0,-26 0 15,80 0 1,-54 0-16,0 0 0,-52 0 16,52 0-1,27 0-15,0 0 0,-27 0 16,1 0-16,-27 0 15,26 0-15,-26 0 16,26 0-16,1 0 16,-28 0-1,54 0-15,-79 0 0,79 0 16,-27 0 0,0 0-16,-26 0 0,27 0 15,-1 0-15,-26 0 16,53 0-16,-27 0 15,1 0-15,-28 0 16,28 0 0,-1 0-16,27-27 0,-53 27 15,0-26 1,26 26-16,27 0 0,0 0 16,-80 0-16,107 0 15,-54 0-15,0-27 16,54 27-16,-54 0 15,0 0 1,-26 0-16,27 0 0,26 0 16,-27 0-1,0 0-15,-26-26 16,27 26-16,25 0 16,-25 0-16,-1 0 0,1 0 15,-1 0-15,27 0 16,-27 0-1,27 0-15,26 0 16,-52 0-16,25 0 16,28 0-16,-54 0 0,1 0 15,52 0 1,-53 0-16,-26 0 16,53 0-16,26 0 0,-26 0 15,26 0 1,-52 0-16,52 0 15,-53 0-15,27 0 16,-26 0-16,25 0 16,-25 0-16,-27 0 15,26 0-15,0 0 0,-26 0 16,27 0 0,-27 0-16,0 0 15,26 0-15,-26 0 0,26 0 16,27 0-1,-27 0-15,-26 0 0,27 0 16,-1 0 0,-26 0-16,0 0 0,0 0 15,26 0 1,-26 0-16,0 0 16,26 0-16,-26 0 15,0 0-15,27 0 16,-27 0-16,79 0 0,-79 0 15,132 0 1,-106 0-16,27 0 16,-79 0-1,26 0-15,0 0 16,-1 0-16,28 0 16,26 0-16,-27 0 15,0 0-15,-26 0 16,185 0-1,-158 0-15,52 0 0,-26 0 16,53 0 0,-106 0-16,79 0 15,-53 0-15,1 0 16,-27 0-16,26 0 16,-53 0-16,27 0 15,-26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49:18.4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0,'27'0'63,"-1"0"-48,1 0 1,-1 0-1,27 0-15,-53 26 0,53-26 16,-27 0-16,27 0 16,0 0-1,-26 0-15,25 0 16,-25 0 0,26 0-16,-27 0 0,27 0 15,-26 0 1,-1 0-16,1 0 0,26 0 15,-27 0-15,0 0 16,1 0 0,-1 0-1,1 0-15,-1 0 16,1 0-16,26 0 16,-27 0-1,1 0 1,-1 0-16,0 0 15,27 0-15,-26 0 16,-1 0-16,27 0 0,-26 0 16,26 0-1,0 0-15,-27 0 0,27 0 16,0 0 0,-27 0-16,27 0 0,-26 0 15,26 0 1,-1 26-16,1-26 15,0 0-15,0 0 0,0 0 16,-26 0 0,-1 0-16,27 0 15,0 0-15,0 0 16,0 27-16,26-27 16,-26 0-16,53 0 15,-80 0-15,27 0 16,-26 0-16,-1 0 0,27 26 15,0-26 1,-27 0-16,1 0 0,-1 0 16,1 0-1,-1 0 1,1 0-16,-1 0 16,1 0-1,-1 0-15,1 0 31,-1 0-31,0 0 16,27 0 0,-26 0-16,-1 0 15,1 27-15,-1-27 16,27 0-16,-26 0 16,-1 0-16,1 0 15,-1 0 1,27 0-1,-27 0-15,27 0 0,-26 0 16,-1 0-16,1 0 16,26 0-16,-27 0 15,27 0-15,-27 0 16,1 0-16,26 0 16,-27 0-16,1 0 15,-1 0 1,27 0-16,-26 0 0,-1 0 15,0 0 1,27 0-16,0 0 16,0 0-1,-26 0 17,-1 0-17,1 0-15,-1 0 16,0 0-16,1 0 0,-1 0 15,1 0 1,-1 0-16,1 0 16,-1 0-1,1 0-15,-1 0 16,-26 26 0,27-26-1,-1 0 1,1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49:19.7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89 0,'27'0'78,"26"-26"-78,26 26 16,0-27 0,54 27-16,-54 0 15,0 0-15,27 0 0,0 0 16,-27 0-16,1 0 0,26 0 15,-27 0 1,0 0-16,1 0 16,-1 0-16,53 0 15,-52 0 1,-1 0-16,-26 0 16,53 0-16,-27 0 15,1 0-15,-27 0 16,26 0-16,-26 0 0,0 27 15,26-27-15,-26 0 16,-27 0-16,27 0 16,-26 0-16,-1 0 15,1 0 17,-1 0 14,1 0-14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50:21.4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0 238 0,'53'0'344,"27"0"-344,52 0 15,-53 0 1,80 0-16,-79 0 0,-1 0 15,53 0 1,-52 0-16,-27 0 16,26 0-16,0 0 0,-26 0 15,0 0 1,0 0-16,26 0 0,-26 0 16,0 0-1,27 0-15,-27 0 0,-1 0 16,1 0-1,27 0-15,-27 0 16,-27 0-16,53 0 0,-26 0 16,0 0-1,27 0-15,-27 0 16,26 0-16,-26 0 16,0 0-16,26 0 15,-26 0-15,0 0 16,0-26-16,26 26 15,-26 0-15,27 0 0,-27-26 16,52 26 0,-52 0-16,27 0 0,-27-27 15,-27 27 1,53 0-16,-52 0 16,79 0-16,-27 0 15,0 0-15,1 0 16,-1 0-16,80 0 0,-53 0 15,-27 0 1,27 0-16,0 0 0,-27-26 16,1 26-1,-1 0-15,0 0 0,27 0 16,-53 0 0,26-27-16,1 27 15,-1 0-15,1 0 16,52 0-16,-53 0 15,1 0-15,-27 0 16,52 0-16,-25 0 16,-1 0-16,-26-26 0,0 26 15,0 0 1,0 0-16,26 0 16,1 0-16,-1 0 15,-26 0-15,26 0 16,53 0-1,27 0-15,0 0 0,-27 0 16,-26 0-16,53 0 16,-80 0-16,54 0 15,-28 0-15,1-27 16,-26 27-16,-1 0 16,27 0-16,-53 0 15,79 0-15,-26 0 16,26 0-16,-26 0 15,26 0-15,-26 0 0,-27 0 16,54 0 0,-27 0-16,26 0 15,-53 0-15,-26 0 16,106 0-16,-106-26 16,26 26-1,80 0-15,-106 0 0,26 0 16,27 0-16,53 0 0,-80 0 15,27 0 1,26 0-16,-26 0 16,26 0-16,-52 0 15,26 0-15,26 0 16,-53-27-16,1 27 16,26 0-16,-54 0 15,-25 0 1,-1 0-16,1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53:55.9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 0,'106'0'125,"-53"0"-125,26 0 0,27 0 15,-27 0 1,27 0-16,-26 0 0,-1 0 15,-26 0-15,0 0 16,0 0-16,0 0 16,0 0-16,-27 0 15,0 0 1,1 0-16,26 0 0,26 0 16,-26 0-1,-26 0-15,52 0 16,-26 0-16,0 0 0,0 0 15,0 0 1,-27 0 0,1 0-1,25 0-15,-25 0 0,-1 0 16,1 0 0,26 0-16,-27 0 0,27 27 15,0-27 1,-27 0-16,1 0 0,-1 0 15,27 0-15,0 0 16,0 0 0,-26 0-16,26 0 0,-27 0 31,27 0-31,-27 0 0,27 0 16,-26 0-1,-1 0-15,1 0 0,26 26 16,-1-26-1,-25 0-15,26 0 16,0 0-16,-27 0 16,1 0-16,-1 0 15,1 0 1,-1 0 0,1 0-1,-1 0 1,0 0-16,1 0 15,-1 0-15,1 0 16,26 0 0,-27 0-16,1 0 0,26 0 15,-1 0 1,1 0-16,-26 0 0,26 0 16,-27 0-1,27 0-15,0 0 16,0 0-16,-27 0 15,27 0 1,0 0-16,0 0 0,0 0 16,-26 0-1,-1 0-15,27 0 0,0 0 16,-27 0 0,27 0-16,0 0 15,0 0-15,-26 0 16,-1 0-1,0 0-15,27 0 94,-26-26-94,26 26 16,-27 0-16,27-27 15,0 27 1,0 0-16,-27 0 16,27 0-16,0 0 15,-26 0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53:46.4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3 0,'27'0'94,"26"0"-94,-27 0 0,27 0 15,0 0-15,0 0 16,0 0 0,0 0-16,0 0 15,-27 0-15,27 0 16,0 0-16,0 0 16,0 0-1,-27 0-15,27 0 0,-26 0 16,52 0-16,-26 0 31,0 0-31,0 0 0,0 26 16,0-26-1,-27 0-15,27 27 0,-27-27 16,1 0 0,26 0-16,0 0 0,0 0 15,-27 0 1,27 0-16,0 0 15,-27 26-15,1-26 0,52 26 16,-26-26 0,-26 0-16,-1 0 15,27 0 1,0 0-16,0 0 0,-27 0 16,27 0-1,0 0-15,27 0 16,-1 27-16,-53-27 0,27 0 15,0 0 1,-26 0-16,26 0 16,-27 0-16,0 0 15,1 0-15,-1 0 0,1 0 16,-1 0 0,27 26-16,-26-26 15,-1 0-15,1 0 16,-1 0-16,27 0 15,-27 0-15,27 0 0,-26 0 16,-1 0 0,1 0-1,-1 0-15,1 0 16,-1 0-16,27 0 16,-27 0-1,1 0-15,-1 0 16,1 0-16,-1 0 0,1 0 15,-1 0 1,27 0 15,-26 0-31,-1 0 16,1 0-16,-1 0 31,0 0-15,1 0 46,-1 0-46,1 0 15,-1 0-31,1 0 16,-1 0-1</inkml:trace>
  <inkml:trace contextRef="#ctx0" brushRef="#br1" timeOffset="18638">4604 267 0,'53'0'140,"0"-26"-140,0 26 16,0 0-16,0 0 16,26 0-1,0 0-15,-26 0 0,0 0 16,0 0 0,-26 0-16,-1 0 0,1 0 15,-1 0 1,1 0-16,52 0 15,-26 0-15,0 0 0,26 0 16,-26 0 0,26 0-16,-26 0 0,53 0 15,-53 0 1,-26 0 0,-1 0 15,27 0-31,0 0 15,26 26 1,-26-26-16,79 27 0,-52-27 16,-1 0-1,27 0-15,0 0 16,-27 0-16,1 0 0,-1 0 16,0 0-1,-26 0-15,53 0 0,-27 0 16,1 0-1,26 0-15,-1 0 0,1 0 16,-26 0 0,52 0-16,-53 0 15,54 0-15,-80 0 16,26 0-16,0-27 16,1 27-16,26-26 0,-54 26 15,1-27 1,53 1-16,26-27 0,-26 53 15,53-27 1,-53 27-16,53 0 16,52-26-16,-52 26 15,-80 0-15,27 0 16,-53 0-16,27-26 0,-54 26 16,0 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B2862-4049-435C-A6AE-1FB396642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A2B2B-BE10-43E5-8007-BA71D289A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2B9F31-139F-4E09-B96D-B0C5A32C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9D78B4-5509-4260-A809-31D7BDA3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E128BB-99C2-4B6E-BBA0-83A21D7B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6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BC4CA-27BD-4C6E-9ECD-7DFDC279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E323AD-51FF-4936-B68A-36D729FB8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4001F-7E00-4085-B065-77E58586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9D580-5817-4AD0-A404-DC62956B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B89AC-048C-4618-A38D-6309F077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A922A8-5984-4BD5-BE45-48369AC32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966B86-51D4-429A-8E46-7342CA274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530226-391E-4652-AA70-1D450E6E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751CC2-478F-4CF3-A860-18B25D09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649C82-0F10-41A9-A02D-D91B81B2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5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F61D4-FC03-4750-9566-C18C2ADE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B874C-1E33-4F33-8C50-3791AD279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E8B643-5606-4BD6-A7C7-C499224C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F46B1-CFB4-406E-BBDD-2667E80D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E1242-7595-4A2F-8636-DFA9B301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BAB7A-D09A-4038-B553-C11691E0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9847D2-9F5E-4639-A3CC-09F1939DA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0DB87D-A194-49A1-91A1-1241E495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D5495-34F8-4A7B-A01F-3CD207C7C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49153-B31E-43C2-A57F-EC897E89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4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BBA20-2EFD-4F4D-93EF-68F5704A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21F481-0756-4C5A-9308-8337A078D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E0EFE5-0B38-41D6-A0F3-1BEC4B223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772FA3-81AE-4375-8DC1-4AE4E8B6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5ECD07-E6FD-4AF3-A873-30988C34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18BEFE-A8A1-424D-A9CD-BEE6034C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84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DA8F5-88C0-4C9B-A4DE-D9C4CBAA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10234-BB42-4837-B273-3D34CB102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431179-B2D8-4484-87D2-F98E1E112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1ED664-A9C9-4900-91FA-30EDDDF3D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04C4C6-FDE4-41E3-8A9B-F23E08335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693849-C232-4E91-AFDD-384B1977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58ACB9-8191-4970-83BD-7D810F8A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27D2CE-9B90-4668-9D66-658E5BCC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88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C1606-EA7E-4285-903D-41C6355F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C3F201-6B5E-466F-BC25-B351FEDA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B384E7-CE40-45ED-B76E-55D48B7B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EA76BC-0FD6-4BEB-9376-E197C307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18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862951-6470-4808-AE5A-67DCCCE6B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9D809E-A6CA-4959-BA8C-E23CB61C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7DDA30-D16E-4668-AE43-441F9DE9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92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B0FB7-BAB9-4CC6-B616-BDF360AD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AC61C-CDC0-46B6-B850-3F1DCE64E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F95703-624F-4E27-88A1-E151815FB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2DC67D-3C28-4467-BDE4-F90E0B74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90FD24-5817-4188-9EE0-6BEEC91A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90194B-E477-42BA-8D6F-DDD67F88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19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10347-37A5-4103-92B8-4AE57BD3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211C33-C8FE-4658-84BF-F26148785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8945A3-A11B-42AB-A291-08FDD0E23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CD60F8-1286-4F69-A10A-C68BF02B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157B79-7016-4290-A642-0CAF8364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EDCAEE-01C7-4264-B2CF-779D9C1C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40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D9489E-BA40-419F-BC7B-30CFB4DC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3FD985-FF9D-4189-BDD9-E2ECEEB0A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3E5366-0A01-4DE9-8F6F-B13BFD3FA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8FA74-FB2C-4D58-8C78-9B88FED1F1FB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E80E21-2825-4DEE-BBB4-3E9C2B922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4FBA2A-AD58-4B39-9364-AFB28A07F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09BDC-4CC5-46F3-AAD1-DDB4F5230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95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customXml" Target="../ink/ink18.xml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0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8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47.emf"/><Relationship Id="rId4" Type="http://schemas.openxmlformats.org/officeDocument/2006/relationships/customXml" Target="../ink/ink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customXml" Target="../ink/ink25.xml"/><Relationship Id="rId4" Type="http://schemas.openxmlformats.org/officeDocument/2006/relationships/image" Target="../media/image5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customXml" Target="../ink/ink28.xml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emf"/><Relationship Id="rId5" Type="http://schemas.openxmlformats.org/officeDocument/2006/relationships/customXml" Target="../ink/ink31.xml"/><Relationship Id="rId4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customXml" Target="../ink/ink34.xml"/><Relationship Id="rId4" Type="http://schemas.openxmlformats.org/officeDocument/2006/relationships/image" Target="../media/image6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2.xml"/><Relationship Id="rId7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5.emf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5" Type="http://schemas.openxmlformats.org/officeDocument/2006/relationships/customXml" Target="../ink/ink36.xml"/><Relationship Id="rId4" Type="http://schemas.openxmlformats.org/officeDocument/2006/relationships/image" Target="../media/image7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emf"/><Relationship Id="rId5" Type="http://schemas.openxmlformats.org/officeDocument/2006/relationships/customXml" Target="../ink/ink41.xml"/><Relationship Id="rId4" Type="http://schemas.openxmlformats.org/officeDocument/2006/relationships/image" Target="../media/image8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1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12.emf"/><Relationship Id="rId10" Type="http://schemas.openxmlformats.org/officeDocument/2006/relationships/image" Target="../media/image15.emf"/><Relationship Id="rId4" Type="http://schemas.openxmlformats.org/officeDocument/2006/relationships/customXml" Target="../ink/ink5.xml"/><Relationship Id="rId9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customXml" Target="../ink/ink13.xml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21.emf"/><Relationship Id="rId2" Type="http://schemas.openxmlformats.org/officeDocument/2006/relationships/image" Target="../media/image9.png"/><Relationship Id="rId16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customXml" Target="../ink/ink11.xml"/><Relationship Id="rId14" Type="http://schemas.openxmlformats.org/officeDocument/2006/relationships/image" Target="../media/image2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customXml" Target="../ink/ink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6DD101-8DAF-4B74-87BE-8BE1E8AF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22" y="826544"/>
            <a:ext cx="6401355" cy="5204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A2F72B6-4D71-4242-BAFA-27F53FA034D2}"/>
                  </a:ext>
                </a:extLst>
              </p14:cNvPr>
              <p14:cNvContentPartPr/>
              <p14:nvPr/>
            </p14:nvContentPartPr>
            <p14:xfrm>
              <a:off x="3181425" y="1846095"/>
              <a:ext cx="4924800" cy="1368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A2F72B6-4D71-4242-BAFA-27F53FA034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3425" y="1828095"/>
                <a:ext cx="496044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D134B7CE-B677-4B76-A630-A8C9C81F4036}"/>
              </a:ext>
            </a:extLst>
          </p:cNvPr>
          <p:cNvSpPr txBox="1"/>
          <p:nvPr/>
        </p:nvSpPr>
        <p:spPr>
          <a:xfrm>
            <a:off x="3028950" y="1982895"/>
            <a:ext cx="827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1                       2                 3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01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71903A-8A20-487E-94B3-A85F319E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461"/>
            <a:ext cx="12192000" cy="5243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924D8E2-A4FC-4B91-8CF4-D849E5FA0352}"/>
                  </a:ext>
                </a:extLst>
              </p14:cNvPr>
              <p14:cNvContentPartPr/>
              <p14:nvPr/>
            </p14:nvContentPartPr>
            <p14:xfrm>
              <a:off x="780945" y="1356495"/>
              <a:ext cx="3353400" cy="59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924D8E2-A4FC-4B91-8CF4-D849E5FA03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945" y="1338495"/>
                <a:ext cx="33890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E38DC42-203A-4C68-B12C-4EB0573D8B84}"/>
                  </a:ext>
                </a:extLst>
              </p14:cNvPr>
              <p14:cNvContentPartPr/>
              <p14:nvPr/>
            </p14:nvContentPartPr>
            <p14:xfrm>
              <a:off x="5029305" y="4800615"/>
              <a:ext cx="2991240" cy="82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E38DC42-203A-4C68-B12C-4EB0573D8B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1305" y="4782615"/>
                <a:ext cx="3026880" cy="1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7777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F283B4-3E46-4E91-B6FC-AC578B176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26" y="194029"/>
            <a:ext cx="6325148" cy="64699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57F5A94-E8C2-47F1-B5C4-EF4782EA4B32}"/>
                  </a:ext>
                </a:extLst>
              </p14:cNvPr>
              <p14:cNvContentPartPr/>
              <p14:nvPr/>
            </p14:nvContentPartPr>
            <p14:xfrm>
              <a:off x="3924465" y="627855"/>
              <a:ext cx="3762720" cy="170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57F5A94-E8C2-47F1-B5C4-EF4782EA4B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465" y="609855"/>
                <a:ext cx="37983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A37BB92-8F9A-40B8-9AD8-BEFA25A69F4A}"/>
                  </a:ext>
                </a:extLst>
              </p14:cNvPr>
              <p14:cNvContentPartPr/>
              <p14:nvPr/>
            </p14:nvContentPartPr>
            <p14:xfrm>
              <a:off x="4343505" y="1247775"/>
              <a:ext cx="1771920" cy="864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A37BB92-8F9A-40B8-9AD8-BEFA25A69F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5505" y="1229775"/>
                <a:ext cx="18075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DBF4180-B2CF-4ABD-97A0-E6E103A6CD22}"/>
                  </a:ext>
                </a:extLst>
              </p14:cNvPr>
              <p14:cNvContentPartPr/>
              <p14:nvPr/>
            </p14:nvContentPartPr>
            <p14:xfrm>
              <a:off x="4286265" y="920535"/>
              <a:ext cx="3162600" cy="1371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DBF4180-B2CF-4ABD-97A0-E6E103A6CD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8265" y="902535"/>
                <a:ext cx="3198240" cy="1728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97534AA-71D6-410B-A789-F8C2D763272E}"/>
              </a:ext>
            </a:extLst>
          </p:cNvPr>
          <p:cNvSpPr txBox="1"/>
          <p:nvPr/>
        </p:nvSpPr>
        <p:spPr>
          <a:xfrm>
            <a:off x="5372100" y="4562475"/>
            <a:ext cx="612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给这两个兄弟节点套一个父盒子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当鼠标离开这个父盒子的时候，才让</a:t>
            </a:r>
            <a:r>
              <a:rPr lang="en-US" altLang="zh-CN" b="1" dirty="0" err="1">
                <a:solidFill>
                  <a:srgbClr val="FF0000"/>
                </a:solidFill>
              </a:rPr>
              <a:t>currentIndex</a:t>
            </a:r>
            <a:r>
              <a:rPr lang="zh-CN" altLang="en-US" b="1" dirty="0">
                <a:solidFill>
                  <a:srgbClr val="FF0000"/>
                </a:solidFill>
              </a:rPr>
              <a:t>的值为</a:t>
            </a:r>
            <a:r>
              <a:rPr lang="en-US" altLang="zh-CN" b="1" dirty="0">
                <a:solidFill>
                  <a:srgbClr val="FF0000"/>
                </a:solidFill>
              </a:rPr>
              <a:t>-1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88E302-12C9-4F7B-AA90-A881AED258CC}"/>
              </a:ext>
            </a:extLst>
          </p:cNvPr>
          <p:cNvSpPr txBox="1"/>
          <p:nvPr/>
        </p:nvSpPr>
        <p:spPr>
          <a:xfrm>
            <a:off x="152400" y="2438400"/>
            <a:ext cx="2495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事件委派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把这两个子元素的事件</a:t>
            </a:r>
            <a:endParaRPr lang="en-US" altLang="zh-CN" dirty="0"/>
          </a:p>
          <a:p>
            <a:r>
              <a:rPr lang="zh-CN" altLang="en-US" dirty="0"/>
              <a:t>委派给他们的父亲</a:t>
            </a:r>
          </a:p>
        </p:txBody>
      </p:sp>
    </p:spTree>
    <p:extLst>
      <p:ext uri="{BB962C8B-B14F-4D97-AF65-F5344CB8AC3E}">
        <p14:creationId xmlns:p14="http://schemas.microsoft.com/office/powerpoint/2010/main" val="309419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FAF1AD-773A-4F27-AECC-F99631D9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75" y="1150125"/>
            <a:ext cx="9792549" cy="57078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E1847A-1F0A-4BEF-B029-BC0EFE11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68" y="0"/>
            <a:ext cx="5113463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5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DBC42B-3D65-4E68-8AC0-9301F674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" y="491418"/>
            <a:ext cx="11004234" cy="16460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6B8226-011A-4D47-9C53-16470B910606}"/>
              </a:ext>
            </a:extLst>
          </p:cNvPr>
          <p:cNvSpPr txBox="1"/>
          <p:nvPr/>
        </p:nvSpPr>
        <p:spPr>
          <a:xfrm>
            <a:off x="4467225" y="2524125"/>
            <a:ext cx="709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Display:   </a:t>
            </a:r>
            <a:r>
              <a:rPr lang="zh-CN" altLang="en-US" dirty="0"/>
              <a:t>三元表达式</a:t>
            </a:r>
          </a:p>
        </p:txBody>
      </p:sp>
    </p:spTree>
    <p:extLst>
      <p:ext uri="{BB962C8B-B14F-4D97-AF65-F5344CB8AC3E}">
        <p14:creationId xmlns:p14="http://schemas.microsoft.com/office/powerpoint/2010/main" val="378633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203040-7A95-46D2-9476-4B9DCC39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62"/>
            <a:ext cx="12192000" cy="38370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899E78-E3FF-47AB-8210-18007031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57" y="4360524"/>
            <a:ext cx="10629970" cy="16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9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CCB6AD-C66F-4653-B69A-1758054F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2" y="0"/>
            <a:ext cx="316158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DDE075-54BD-4C66-8707-C35D133C34C4}"/>
              </a:ext>
            </a:extLst>
          </p:cNvPr>
          <p:cNvSpPr txBox="1"/>
          <p:nvPr/>
        </p:nvSpPr>
        <p:spPr>
          <a:xfrm>
            <a:off x="228600" y="1028700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每次输入都会发请求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727C9-026F-4A4F-AA2E-676FEED04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53"/>
          <a:stretch/>
        </p:blipFill>
        <p:spPr>
          <a:xfrm>
            <a:off x="3266717" y="488800"/>
            <a:ext cx="8925283" cy="5880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50EACE8-13DE-47F7-9B26-51B17F9AABBE}"/>
                  </a:ext>
                </a:extLst>
              </p14:cNvPr>
              <p14:cNvContentPartPr/>
              <p14:nvPr/>
            </p14:nvContentPartPr>
            <p14:xfrm>
              <a:off x="4686225" y="5650935"/>
              <a:ext cx="2572200" cy="738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50EACE8-13DE-47F7-9B26-51B17F9AAB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8225" y="5632935"/>
                <a:ext cx="26078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AB86292-FDC3-4AC8-AA65-3DB1CD451D68}"/>
                  </a:ext>
                </a:extLst>
              </p14:cNvPr>
              <p14:cNvContentPartPr/>
              <p14:nvPr/>
            </p14:nvContentPartPr>
            <p14:xfrm>
              <a:off x="4305345" y="5386335"/>
              <a:ext cx="1305360" cy="738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AB86292-FDC3-4AC8-AA65-3DB1CD451D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7345" y="5368335"/>
                <a:ext cx="134100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35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F06719-8FC6-4FD0-8B3F-DB50112B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44" y="929423"/>
            <a:ext cx="8451312" cy="49991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077B1F-EB70-46DD-B9F2-DEABB239FC75}"/>
              </a:ext>
            </a:extLst>
          </p:cNvPr>
          <p:cNvSpPr txBox="1"/>
          <p:nvPr/>
        </p:nvSpPr>
        <p:spPr>
          <a:xfrm>
            <a:off x="2924175" y="76200"/>
            <a:ext cx="682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下载</a:t>
            </a:r>
          </a:p>
        </p:txBody>
      </p:sp>
    </p:spTree>
    <p:extLst>
      <p:ext uri="{BB962C8B-B14F-4D97-AF65-F5344CB8AC3E}">
        <p14:creationId xmlns:p14="http://schemas.microsoft.com/office/powerpoint/2010/main" val="82231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05A84F-4C5C-4CB5-A716-78DBE832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24"/>
            <a:ext cx="12192000" cy="66987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9FEC890-C4BD-4409-81CF-489852DDADDD}"/>
                  </a:ext>
                </a:extLst>
              </p14:cNvPr>
              <p14:cNvContentPartPr/>
              <p14:nvPr/>
            </p14:nvContentPartPr>
            <p14:xfrm>
              <a:off x="2543145" y="1582215"/>
              <a:ext cx="352800" cy="27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9FEC890-C4BD-4409-81CF-489852DDAD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5145" y="1564215"/>
                <a:ext cx="3884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154496E-3CDF-4EDA-8D0A-BE0620D0481D}"/>
                  </a:ext>
                </a:extLst>
              </p14:cNvPr>
              <p14:cNvContentPartPr/>
              <p14:nvPr/>
            </p14:nvContentPartPr>
            <p14:xfrm>
              <a:off x="2781465" y="1809735"/>
              <a:ext cx="3591000" cy="114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154496E-3CDF-4EDA-8D0A-BE0620D048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3465" y="1791735"/>
                <a:ext cx="3626640" cy="1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63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26C15B-5B01-4AC6-9EC9-80C16C30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0" y="100766"/>
            <a:ext cx="12002540" cy="4580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55E80A9-BE98-444D-A804-87C6282CEB7D}"/>
                  </a:ext>
                </a:extLst>
              </p14:cNvPr>
              <p14:cNvContentPartPr/>
              <p14:nvPr/>
            </p14:nvContentPartPr>
            <p14:xfrm>
              <a:off x="2809905" y="2940135"/>
              <a:ext cx="2838600" cy="70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55E80A9-BE98-444D-A804-87C6282CEB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905" y="2922135"/>
                <a:ext cx="2874240" cy="106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8093E81-67C1-4E51-90E1-ADF1351AEB3D}"/>
              </a:ext>
            </a:extLst>
          </p:cNvPr>
          <p:cNvSpPr txBox="1"/>
          <p:nvPr/>
        </p:nvSpPr>
        <p:spPr>
          <a:xfrm>
            <a:off x="6000750" y="3371850"/>
            <a:ext cx="5019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这个函数会返回一个函数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调用这个函数就会执行相应的函数</a:t>
            </a:r>
          </a:p>
        </p:txBody>
      </p:sp>
    </p:spTree>
    <p:extLst>
      <p:ext uri="{BB962C8B-B14F-4D97-AF65-F5344CB8AC3E}">
        <p14:creationId xmlns:p14="http://schemas.microsoft.com/office/powerpoint/2010/main" val="49000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335132-DEC7-4425-801D-73330A20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27" y="1443818"/>
            <a:ext cx="10455546" cy="3970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3A171DB-BFD6-4F1A-A702-89DDF23C8965}"/>
                  </a:ext>
                </a:extLst>
              </p14:cNvPr>
              <p14:cNvContentPartPr/>
              <p14:nvPr/>
            </p14:nvContentPartPr>
            <p14:xfrm>
              <a:off x="2695425" y="3533775"/>
              <a:ext cx="2486520" cy="87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3A171DB-BFD6-4F1A-A702-89DDF23C89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7425" y="3515775"/>
                <a:ext cx="25221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F75F3E4-12E6-4BC7-8C24-CAC37215472A}"/>
                  </a:ext>
                </a:extLst>
              </p14:cNvPr>
              <p14:cNvContentPartPr/>
              <p14:nvPr/>
            </p14:nvContentPartPr>
            <p14:xfrm>
              <a:off x="3667065" y="3276735"/>
              <a:ext cx="2914920" cy="30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F75F3E4-12E6-4BC7-8C24-CAC3721547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9065" y="3258735"/>
                <a:ext cx="2950560" cy="66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0F1F86C-354A-4A2B-A57D-AABEE1A185EF}"/>
              </a:ext>
            </a:extLst>
          </p:cNvPr>
          <p:cNvSpPr txBox="1"/>
          <p:nvPr/>
        </p:nvSpPr>
        <p:spPr>
          <a:xfrm>
            <a:off x="1609725" y="5838825"/>
            <a:ext cx="831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一秒之内，还有这个事件被触发，就先不执行  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等停止该事件出发之后的一秒钟后再执行回调函数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25A70-D6A8-4A18-9B9A-EB54C2B5A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10" y="179202"/>
            <a:ext cx="11187129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3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6A7268-F2FC-42DD-B75B-3ADB4429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407411"/>
            <a:ext cx="7689246" cy="59669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30F834-E8BD-446A-8FF7-C9C6606EEFA0}"/>
              </a:ext>
            </a:extLst>
          </p:cNvPr>
          <p:cNvSpPr txBox="1"/>
          <p:nvPr/>
        </p:nvSpPr>
        <p:spPr>
          <a:xfrm>
            <a:off x="1114425" y="2150507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一级导航</a:t>
            </a:r>
          </a:p>
        </p:txBody>
      </p:sp>
    </p:spTree>
    <p:extLst>
      <p:ext uri="{BB962C8B-B14F-4D97-AF65-F5344CB8AC3E}">
        <p14:creationId xmlns:p14="http://schemas.microsoft.com/office/powerpoint/2010/main" val="2886856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19EA00-B3C5-44AE-9C0D-B592F07B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4" y="731286"/>
            <a:ext cx="11202371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1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9622FC-FC73-4EDF-8D66-78788BDBB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399597" cy="68886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9C89BE-56AC-449D-93B6-1F01D401F9EF}"/>
                  </a:ext>
                </a:extLst>
              </p14:cNvPr>
              <p14:cNvContentPartPr/>
              <p14:nvPr/>
            </p14:nvContentPartPr>
            <p14:xfrm>
              <a:off x="2809905" y="3781455"/>
              <a:ext cx="4353120" cy="113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9C89BE-56AC-449D-93B6-1F01D401F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905" y="3763455"/>
                <a:ext cx="4388760" cy="1486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403EC9E-40A2-4E95-9BD1-83C982E6A694}"/>
              </a:ext>
            </a:extLst>
          </p:cNvPr>
          <p:cNvSpPr txBox="1"/>
          <p:nvPr/>
        </p:nvSpPr>
        <p:spPr>
          <a:xfrm>
            <a:off x="7239000" y="3533775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引入</a:t>
            </a:r>
            <a:r>
              <a:rPr lang="en-US" altLang="zh-CN" dirty="0" err="1">
                <a:solidFill>
                  <a:srgbClr val="FF0000"/>
                </a:solidFill>
              </a:rPr>
              <a:t>lodash</a:t>
            </a:r>
            <a:r>
              <a:rPr lang="zh-CN" altLang="en-US" dirty="0">
                <a:solidFill>
                  <a:srgbClr val="FF0000"/>
                </a:solidFill>
              </a:rPr>
              <a:t>，它里边已经有包，不需要导入</a:t>
            </a:r>
          </a:p>
        </p:txBody>
      </p:sp>
    </p:spTree>
    <p:extLst>
      <p:ext uri="{BB962C8B-B14F-4D97-AF65-F5344CB8AC3E}">
        <p14:creationId xmlns:p14="http://schemas.microsoft.com/office/powerpoint/2010/main" val="1838449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420C149-FF63-44CF-86E5-CD9DF96D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60668"/>
            <a:ext cx="11446232" cy="67366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28580DD-5FE9-4D30-ADBB-7C7C5A938704}"/>
                  </a:ext>
                </a:extLst>
              </p14:cNvPr>
              <p14:cNvContentPartPr/>
              <p14:nvPr/>
            </p14:nvContentPartPr>
            <p14:xfrm>
              <a:off x="1028700" y="986430"/>
              <a:ext cx="3772080" cy="83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28580DD-5FE9-4D30-ADBB-7C7C5A9387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700" y="968430"/>
                <a:ext cx="3807720" cy="118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D38B65A-CFE4-4BB5-BAD2-BDBB319CD794}"/>
              </a:ext>
            </a:extLst>
          </p:cNvPr>
          <p:cNvSpPr txBox="1"/>
          <p:nvPr/>
        </p:nvSpPr>
        <p:spPr>
          <a:xfrm>
            <a:off x="5191125" y="700258"/>
            <a:ext cx="481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按需引入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56B1288-7868-4459-85D2-C3E62F351673}"/>
                  </a:ext>
                </a:extLst>
              </p14:cNvPr>
              <p14:cNvContentPartPr/>
              <p14:nvPr/>
            </p14:nvContentPartPr>
            <p14:xfrm>
              <a:off x="1219335" y="4071802"/>
              <a:ext cx="3096000" cy="79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56B1288-7868-4459-85D2-C3E62F3516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1335" y="4053802"/>
                <a:ext cx="3131640" cy="115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875836C-8411-4D71-8671-8107F98DEE63}"/>
              </a:ext>
            </a:extLst>
          </p:cNvPr>
          <p:cNvSpPr txBox="1"/>
          <p:nvPr/>
        </p:nvSpPr>
        <p:spPr>
          <a:xfrm>
            <a:off x="5610735" y="3564129"/>
            <a:ext cx="425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节流</a:t>
            </a:r>
          </a:p>
        </p:txBody>
      </p:sp>
    </p:spTree>
    <p:extLst>
      <p:ext uri="{BB962C8B-B14F-4D97-AF65-F5344CB8AC3E}">
        <p14:creationId xmlns:p14="http://schemas.microsoft.com/office/powerpoint/2010/main" val="258461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28AE8F-E0D4-4B1D-8322-92BB7431D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100888"/>
            <a:ext cx="11789162" cy="4656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970B90-E677-4900-95BE-27D47CC5174F}"/>
                  </a:ext>
                </a:extLst>
              </p14:cNvPr>
              <p14:cNvContentPartPr/>
              <p14:nvPr/>
            </p14:nvContentPartPr>
            <p14:xfrm>
              <a:off x="1581225" y="2498775"/>
              <a:ext cx="5124600" cy="54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970B90-E677-4900-95BE-27D47CC517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225" y="2480775"/>
                <a:ext cx="5160240" cy="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26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AE0929-772F-4E93-9DD7-DA9EBFC6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28" y="1859144"/>
            <a:ext cx="11118544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2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ADEA8-78A7-4488-B916-B4282C0B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07" y="601733"/>
            <a:ext cx="9419136" cy="5692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664E562-3B36-4F65-BAD8-27EF94E1624C}"/>
                  </a:ext>
                </a:extLst>
              </p14:cNvPr>
              <p14:cNvContentPartPr/>
              <p14:nvPr/>
            </p14:nvContentPartPr>
            <p14:xfrm>
              <a:off x="2657625" y="3189615"/>
              <a:ext cx="6210360" cy="139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664E562-3B36-4F65-BAD8-27EF94E162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9625" y="3171615"/>
                <a:ext cx="62460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B08632D-20B6-4527-AEAC-86908195D806}"/>
                  </a:ext>
                </a:extLst>
              </p14:cNvPr>
              <p14:cNvContentPartPr/>
              <p14:nvPr/>
            </p14:nvContentPartPr>
            <p14:xfrm>
              <a:off x="2962185" y="5260335"/>
              <a:ext cx="6544080" cy="1317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B08632D-20B6-4527-AEAC-86908195D8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4185" y="5242335"/>
                <a:ext cx="657972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437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EB4846-F1F9-43FD-87C4-C39ABE09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674131"/>
            <a:ext cx="11735817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8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D08551-0052-4E3C-9724-91ECFEE7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3" y="241740"/>
            <a:ext cx="9396274" cy="44885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CD2B80-360B-4992-B278-7D900D1CFA1C}"/>
              </a:ext>
            </a:extLst>
          </p:cNvPr>
          <p:cNvSpPr txBox="1"/>
          <p:nvPr/>
        </p:nvSpPr>
        <p:spPr>
          <a:xfrm>
            <a:off x="1704975" y="5057775"/>
            <a:ext cx="93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声明式导航耗内存，只能使用编程式导航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341740-E62B-419F-87EA-D71696880125}"/>
              </a:ext>
            </a:extLst>
          </p:cNvPr>
          <p:cNvSpPr txBox="1"/>
          <p:nvPr/>
        </p:nvSpPr>
        <p:spPr>
          <a:xfrm>
            <a:off x="1435963" y="5972175"/>
            <a:ext cx="1023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但是，每一个标签都有自己的回调函数，一千个标签要有一千个回调函数，所以也不是最优的方法</a:t>
            </a:r>
          </a:p>
        </p:txBody>
      </p:sp>
    </p:spTree>
    <p:extLst>
      <p:ext uri="{BB962C8B-B14F-4D97-AF65-F5344CB8AC3E}">
        <p14:creationId xmlns:p14="http://schemas.microsoft.com/office/powerpoint/2010/main" val="4194296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275D5B-1502-4B9C-BFCE-8AF8B813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9" y="0"/>
            <a:ext cx="9251482" cy="57154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B2EFCE-FAC7-422A-AB49-F46CE7CA4074}"/>
              </a:ext>
            </a:extLst>
          </p:cNvPr>
          <p:cNvSpPr txBox="1"/>
          <p:nvPr/>
        </p:nvSpPr>
        <p:spPr>
          <a:xfrm>
            <a:off x="1857375" y="6076950"/>
            <a:ext cx="783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最优的方法就是使用事件委派，将这个点击事件放到就近的父标签上</a:t>
            </a:r>
          </a:p>
        </p:txBody>
      </p:sp>
    </p:spTree>
    <p:extLst>
      <p:ext uri="{BB962C8B-B14F-4D97-AF65-F5344CB8AC3E}">
        <p14:creationId xmlns:p14="http://schemas.microsoft.com/office/powerpoint/2010/main" val="1979975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07CA55-65BE-4DA3-97E4-895F88D134EC}"/>
              </a:ext>
            </a:extLst>
          </p:cNvPr>
          <p:cNvSpPr txBox="1"/>
          <p:nvPr/>
        </p:nvSpPr>
        <p:spPr>
          <a:xfrm>
            <a:off x="3648075" y="4305300"/>
            <a:ext cx="696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存在问题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0A2FB6-F0D4-4759-99F8-98C473754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8" y="731402"/>
            <a:ext cx="10661304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628DFC-FB00-4190-80D0-40EB5613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94" y="539038"/>
            <a:ext cx="11271365" cy="2051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951CBC3-20BD-46A4-A577-ED2205BCCEBC}"/>
                  </a:ext>
                </a:extLst>
              </p14:cNvPr>
              <p14:cNvContentPartPr/>
              <p14:nvPr/>
            </p14:nvContentPartPr>
            <p14:xfrm>
              <a:off x="4000425" y="1857255"/>
              <a:ext cx="6401160" cy="61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951CBC3-20BD-46A4-A577-ED2205BCCE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2425" y="1839255"/>
                <a:ext cx="6436800" cy="96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928CFFD-492C-4515-8A81-BB894F840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87219"/>
            <a:ext cx="4953429" cy="24995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84CFF22-D995-4999-9074-B3E7A4243A2B}"/>
                  </a:ext>
                </a:extLst>
              </p14:cNvPr>
              <p14:cNvContentPartPr/>
              <p14:nvPr/>
            </p14:nvContentPartPr>
            <p14:xfrm>
              <a:off x="1257225" y="4629255"/>
              <a:ext cx="2210400" cy="88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84CFF22-D995-4999-9074-B3E7A4243A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9225" y="4611255"/>
                <a:ext cx="2246040" cy="124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B4C9AFC-B07B-47DF-9970-D99DCBE1A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297" y="3909017"/>
            <a:ext cx="7201104" cy="1068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CDEBF32-5586-49AC-9AFD-4B6DC55FED49}"/>
                  </a:ext>
                </a:extLst>
              </p14:cNvPr>
              <p14:cNvContentPartPr/>
              <p14:nvPr/>
            </p14:nvContentPartPr>
            <p14:xfrm>
              <a:off x="6581625" y="4827975"/>
              <a:ext cx="3191400" cy="1069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CDEBF32-5586-49AC-9AFD-4B6DC55FED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3625" y="4809975"/>
                <a:ext cx="3227040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195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1A2EF7-7016-4801-A5F8-2916006A9069}"/>
              </a:ext>
            </a:extLst>
          </p:cNvPr>
          <p:cNvSpPr txBox="1"/>
          <p:nvPr/>
        </p:nvSpPr>
        <p:spPr>
          <a:xfrm>
            <a:off x="1343025" y="190500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添加自定义属性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6AB4A0-4BBC-4C89-8576-A2336B67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7" y="1098942"/>
            <a:ext cx="11613886" cy="5593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A11AAEC-C482-48B5-9F53-014AD640620D}"/>
                  </a:ext>
                </a:extLst>
              </p14:cNvPr>
              <p14:cNvContentPartPr/>
              <p14:nvPr/>
            </p14:nvContentPartPr>
            <p14:xfrm>
              <a:off x="1581225" y="2533695"/>
              <a:ext cx="3677040" cy="93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A11AAEC-C482-48B5-9F53-014AD64062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225" y="2515695"/>
                <a:ext cx="37126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2DC5B41-34E6-464F-B1E0-A436A1E21ECE}"/>
                  </a:ext>
                </a:extLst>
              </p14:cNvPr>
              <p14:cNvContentPartPr/>
              <p14:nvPr/>
            </p14:nvContentPartPr>
            <p14:xfrm>
              <a:off x="2267025" y="4246575"/>
              <a:ext cx="3667320" cy="48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2DC5B41-34E6-464F-B1E0-A436A1E21E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9025" y="4228575"/>
                <a:ext cx="37029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64B6C31-1645-430F-8250-C3F03815DD77}"/>
                  </a:ext>
                </a:extLst>
              </p14:cNvPr>
              <p14:cNvContentPartPr/>
              <p14:nvPr/>
            </p14:nvContentPartPr>
            <p14:xfrm>
              <a:off x="2181345" y="5332695"/>
              <a:ext cx="3962520" cy="349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64B6C31-1645-430F-8250-C3F03815DD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3345" y="5314695"/>
                <a:ext cx="3998160" cy="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265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2F608D-1B8F-4A30-A9B0-74A25A6A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284" y="556154"/>
            <a:ext cx="6706181" cy="2430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397522B-DAC8-4BCF-A079-47770BBBF2D6}"/>
                  </a:ext>
                </a:extLst>
              </p14:cNvPr>
              <p14:cNvContentPartPr/>
              <p14:nvPr/>
            </p14:nvContentPartPr>
            <p14:xfrm>
              <a:off x="2581305" y="2057415"/>
              <a:ext cx="4572360" cy="119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397522B-DAC8-4BCF-A079-47770BBBF2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3305" y="2039415"/>
                <a:ext cx="4608000" cy="155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FBFAB35-EFBF-4494-84F2-11DF6C5A9B05}"/>
              </a:ext>
            </a:extLst>
          </p:cNvPr>
          <p:cNvSpPr txBox="1"/>
          <p:nvPr/>
        </p:nvSpPr>
        <p:spPr>
          <a:xfrm>
            <a:off x="1828800" y="3914775"/>
            <a:ext cx="873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自定义属性的名字全是小写的，浏览器自动帮你变成小写</a:t>
            </a:r>
          </a:p>
        </p:txBody>
      </p:sp>
    </p:spTree>
    <p:extLst>
      <p:ext uri="{BB962C8B-B14F-4D97-AF65-F5344CB8AC3E}">
        <p14:creationId xmlns:p14="http://schemas.microsoft.com/office/powerpoint/2010/main" val="2050950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A750F8-4D44-4186-8D1A-B61297CF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40" y="887616"/>
            <a:ext cx="10934004" cy="3303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041B0C1-6293-4B7D-A45C-D2EFC54C6BFB}"/>
                  </a:ext>
                </a:extLst>
              </p14:cNvPr>
              <p14:cNvContentPartPr/>
              <p14:nvPr/>
            </p14:nvContentPartPr>
            <p14:xfrm>
              <a:off x="3762465" y="3857775"/>
              <a:ext cx="3115080" cy="114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041B0C1-6293-4B7D-A45C-D2EFC54C6B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4465" y="3839775"/>
                <a:ext cx="3150720" cy="1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003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810AE6-1B85-4E5F-BEE3-7D4EACE4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6" y="0"/>
            <a:ext cx="11815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0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89C795-2BF5-49A8-93AE-D0AE97A1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991"/>
            <a:ext cx="12192000" cy="58960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15C9E16-F00E-4537-BF8A-6C18743D0EDA}"/>
                  </a:ext>
                </a:extLst>
              </p14:cNvPr>
              <p14:cNvContentPartPr/>
              <p14:nvPr/>
            </p14:nvContentPartPr>
            <p14:xfrm>
              <a:off x="6305505" y="4924455"/>
              <a:ext cx="3019680" cy="97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15C9E16-F00E-4537-BF8A-6C18743D0E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7505" y="4906455"/>
                <a:ext cx="3055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BD5AEF5-B297-4A84-8B6C-FA41AFCA43BA}"/>
                  </a:ext>
                </a:extLst>
              </p14:cNvPr>
              <p14:cNvContentPartPr/>
              <p14:nvPr/>
            </p14:nvContentPartPr>
            <p14:xfrm>
              <a:off x="6257985" y="4000335"/>
              <a:ext cx="2829240" cy="37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BD5AEF5-B297-4A84-8B6C-FA41AFCA43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9985" y="3982335"/>
                <a:ext cx="28648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E205294-7A55-4218-B4D3-D8BFB489244B}"/>
                  </a:ext>
                </a:extLst>
              </p14:cNvPr>
              <p14:cNvContentPartPr/>
              <p14:nvPr/>
            </p14:nvContentPartPr>
            <p14:xfrm>
              <a:off x="5524665" y="2444055"/>
              <a:ext cx="2943360" cy="518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E205294-7A55-4218-B4D3-D8BFB48924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6665" y="2426055"/>
                <a:ext cx="297900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977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F0F69D-3635-4979-9737-50449432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79" y="199837"/>
            <a:ext cx="11209991" cy="43437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4582A74-3E08-44E0-A6E6-839DE5D6C239}"/>
                  </a:ext>
                </a:extLst>
              </p14:cNvPr>
              <p14:cNvContentPartPr/>
              <p14:nvPr/>
            </p14:nvContentPartPr>
            <p14:xfrm>
              <a:off x="771585" y="2139135"/>
              <a:ext cx="6067800" cy="104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4582A74-3E08-44E0-A6E6-839DE5D6C2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585" y="2121135"/>
                <a:ext cx="6103440" cy="140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34D2482-8C36-4461-BAD7-701F0848C87B}"/>
              </a:ext>
            </a:extLst>
          </p:cNvPr>
          <p:cNvSpPr txBox="1"/>
          <p:nvPr/>
        </p:nvSpPr>
        <p:spPr>
          <a:xfrm>
            <a:off x="6457950" y="2514600"/>
            <a:ext cx="5271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如果标签身上有这个属性一定是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在此基础上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如果有</a:t>
            </a:r>
            <a:r>
              <a:rPr lang="en-US" altLang="zh-CN" dirty="0">
                <a:solidFill>
                  <a:srgbClr val="FF0000"/>
                </a:solidFill>
              </a:rPr>
              <a:t>category1id,</a:t>
            </a:r>
            <a:r>
              <a:rPr lang="zh-CN" altLang="en-US" dirty="0">
                <a:solidFill>
                  <a:srgbClr val="FF0000"/>
                </a:solidFill>
              </a:rPr>
              <a:t>就是一级标签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如果有</a:t>
            </a:r>
            <a:r>
              <a:rPr lang="en-US" altLang="zh-CN" dirty="0">
                <a:solidFill>
                  <a:srgbClr val="FF0000"/>
                </a:solidFill>
              </a:rPr>
              <a:t>category2id,</a:t>
            </a:r>
            <a:r>
              <a:rPr lang="zh-CN" altLang="en-US" dirty="0">
                <a:solidFill>
                  <a:srgbClr val="FF0000"/>
                </a:solidFill>
              </a:rPr>
              <a:t>就是二级标签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如果有</a:t>
            </a:r>
            <a:r>
              <a:rPr lang="en-US" altLang="zh-CN" dirty="0">
                <a:solidFill>
                  <a:srgbClr val="FF0000"/>
                </a:solidFill>
              </a:rPr>
              <a:t>category3id,</a:t>
            </a:r>
            <a:r>
              <a:rPr lang="zh-CN" altLang="en-US" dirty="0">
                <a:solidFill>
                  <a:srgbClr val="FF0000"/>
                </a:solidFill>
              </a:rPr>
              <a:t>就是三级标签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17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787F3F-1101-4B44-9CC4-5BF3161D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49" y="0"/>
            <a:ext cx="903490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31D982-CFD1-40C0-B74C-7FEBE969AE1A}"/>
              </a:ext>
            </a:extLst>
          </p:cNvPr>
          <p:cNvSpPr txBox="1"/>
          <p:nvPr/>
        </p:nvSpPr>
        <p:spPr>
          <a:xfrm>
            <a:off x="3752850" y="4953000"/>
            <a:ext cx="57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给</a:t>
            </a:r>
            <a:r>
              <a:rPr lang="en-US" altLang="zh-CN" dirty="0">
                <a:solidFill>
                  <a:srgbClr val="FF0000"/>
                </a:solidFill>
              </a:rPr>
              <a:t>location</a:t>
            </a:r>
            <a:r>
              <a:rPr lang="zh-CN" altLang="en-US" dirty="0">
                <a:solidFill>
                  <a:srgbClr val="FF0000"/>
                </a:solidFill>
              </a:rPr>
              <a:t>动态的添加参数</a:t>
            </a:r>
            <a:r>
              <a:rPr lang="en-US" altLang="zh-CN" dirty="0">
                <a:solidFill>
                  <a:srgbClr val="FF0000"/>
                </a:solidFill>
              </a:rPr>
              <a:t>query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865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2CC5D2-9AE2-4419-9036-277A3ADA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02" y="0"/>
            <a:ext cx="9097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2D48F3-DD54-41A4-8EC6-BD2D6BD2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91" y="786619"/>
            <a:ext cx="9050551" cy="50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34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EAABFC-9AFB-43DD-B3C9-22FFA373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78" y="956204"/>
            <a:ext cx="6508044" cy="24309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8F3D1D-75D0-4057-9D07-240A79951DB0}"/>
              </a:ext>
            </a:extLst>
          </p:cNvPr>
          <p:cNvSpPr txBox="1"/>
          <p:nvPr/>
        </p:nvSpPr>
        <p:spPr>
          <a:xfrm>
            <a:off x="1704975" y="2333625"/>
            <a:ext cx="585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Location             query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863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261062-4004-4B9F-A927-1F40BE6A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85" y="556171"/>
            <a:ext cx="6927180" cy="20499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4142C6-AD51-43A5-8CED-83FCA1F738C1}"/>
              </a:ext>
            </a:extLst>
          </p:cNvPr>
          <p:cNvSpPr txBox="1"/>
          <p:nvPr/>
        </p:nvSpPr>
        <p:spPr>
          <a:xfrm>
            <a:off x="2466975" y="3781425"/>
            <a:ext cx="621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二级菜单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7645D-ABAE-4E27-9F9F-F9053916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10" y="2543211"/>
            <a:ext cx="4732430" cy="26291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C446B5C-B62F-436B-AC25-51C4E8DCEABB}"/>
                  </a:ext>
                </a:extLst>
              </p14:cNvPr>
              <p14:cNvContentPartPr/>
              <p14:nvPr/>
            </p14:nvContentPartPr>
            <p14:xfrm>
              <a:off x="7324665" y="3857775"/>
              <a:ext cx="1629360" cy="57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C446B5C-B62F-436B-AC25-51C4E8DCEA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6665" y="3839775"/>
                <a:ext cx="16650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BE00336-8AB3-4261-9779-35A254D69E51}"/>
                  </a:ext>
                </a:extLst>
              </p14:cNvPr>
              <p14:cNvContentPartPr/>
              <p14:nvPr/>
            </p14:nvContentPartPr>
            <p14:xfrm>
              <a:off x="7324665" y="3568335"/>
              <a:ext cx="905400" cy="324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BE00336-8AB3-4261-9779-35A254D69E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6665" y="3550335"/>
                <a:ext cx="941040" cy="68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D9296DB-1A5C-48C3-B4DC-B8FA3652B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94" y="5555375"/>
            <a:ext cx="9815411" cy="11583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71981CB-1CEC-4127-8862-B305F7F8E98B}"/>
                  </a:ext>
                </a:extLst>
              </p14:cNvPr>
              <p14:cNvContentPartPr/>
              <p14:nvPr/>
            </p14:nvContentPartPr>
            <p14:xfrm>
              <a:off x="5876745" y="6200655"/>
              <a:ext cx="4039200" cy="864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71981CB-1CEC-4127-8862-B305F7F8E9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58745" y="6182655"/>
                <a:ext cx="4074840" cy="1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924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0B096A-A7F9-4E5E-9466-722CEE6C4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65" y="0"/>
            <a:ext cx="9421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1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EC8D53-E504-45D1-9353-EFC1B84F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66" y="0"/>
            <a:ext cx="1043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17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A74C91-C95E-4BD2-AF9A-D050AA6A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" y="0"/>
            <a:ext cx="10802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8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926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576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226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609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104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05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94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C8E3E9-632C-4A0C-87A4-AE162DA7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384546"/>
            <a:ext cx="11103302" cy="6088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7BB172D-EB8E-4B8F-A00E-4CC4948EB8B9}"/>
                  </a:ext>
                </a:extLst>
              </p14:cNvPr>
              <p14:cNvContentPartPr/>
              <p14:nvPr/>
            </p14:nvContentPartPr>
            <p14:xfrm>
              <a:off x="5867385" y="5339175"/>
              <a:ext cx="1686240" cy="356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7BB172D-EB8E-4B8F-A00E-4CC4948EB8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9385" y="5321175"/>
                <a:ext cx="1721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3DF1428-417C-4724-9FF1-C0EB435819F8}"/>
                  </a:ext>
                </a:extLst>
              </p14:cNvPr>
              <p14:cNvContentPartPr/>
              <p14:nvPr/>
            </p14:nvContentPartPr>
            <p14:xfrm>
              <a:off x="6124425" y="2589855"/>
              <a:ext cx="3638880" cy="1137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3DF1428-417C-4724-9FF1-C0EB435819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6425" y="2571855"/>
                <a:ext cx="3674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5F118C2-C9FE-4A0D-A48D-C27FA78E8B96}"/>
                  </a:ext>
                </a:extLst>
              </p14:cNvPr>
              <p14:cNvContentPartPr/>
              <p14:nvPr/>
            </p14:nvContentPartPr>
            <p14:xfrm>
              <a:off x="7057905" y="3866775"/>
              <a:ext cx="3724920" cy="799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5F118C2-C9FE-4A0D-A48D-C27FA78E8B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39905" y="3848775"/>
                <a:ext cx="37605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1D10D2B-76B7-435A-9A88-10AA823F6173}"/>
                  </a:ext>
                </a:extLst>
              </p14:cNvPr>
              <p14:cNvContentPartPr/>
              <p14:nvPr/>
            </p14:nvContentPartPr>
            <p14:xfrm>
              <a:off x="7867545" y="5410095"/>
              <a:ext cx="1895760" cy="727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1D10D2B-76B7-435A-9A88-10AA823F61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9545" y="5392095"/>
                <a:ext cx="19314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D4E4F6D-9B29-4E3E-9A47-6825C4D56E23}"/>
                  </a:ext>
                </a:extLst>
              </p14:cNvPr>
              <p14:cNvContentPartPr/>
              <p14:nvPr/>
            </p14:nvContentPartPr>
            <p14:xfrm>
              <a:off x="4543305" y="4790895"/>
              <a:ext cx="211500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D4E4F6D-9B29-4E3E-9A47-6825C4D56E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25305" y="4772895"/>
                <a:ext cx="2150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65BBA2E-ED8B-4D67-A5F1-51B687B886D8}"/>
                  </a:ext>
                </a:extLst>
              </p14:cNvPr>
              <p14:cNvContentPartPr/>
              <p14:nvPr/>
            </p14:nvContentPartPr>
            <p14:xfrm>
              <a:off x="4762545" y="5705295"/>
              <a:ext cx="2152800" cy="349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65BBA2E-ED8B-4D67-A5F1-51B687B886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44545" y="5687295"/>
                <a:ext cx="2188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916DB85-6209-4A56-B99F-43C5A0B424DF}"/>
                  </a:ext>
                </a:extLst>
              </p14:cNvPr>
              <p14:cNvContentPartPr/>
              <p14:nvPr/>
            </p14:nvContentPartPr>
            <p14:xfrm>
              <a:off x="3733665" y="3238575"/>
              <a:ext cx="2524680" cy="306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916DB85-6209-4A56-B99F-43C5A0B424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15665" y="3220575"/>
                <a:ext cx="2560320" cy="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729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606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89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297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280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624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23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869544-3510-4962-9945-3312F2A9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47" y="2196278"/>
            <a:ext cx="5959356" cy="43132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51833D-3207-446A-8C00-06F2A29BECD2}"/>
              </a:ext>
            </a:extLst>
          </p:cNvPr>
          <p:cNvSpPr txBox="1"/>
          <p:nvPr/>
        </p:nvSpPr>
        <p:spPr>
          <a:xfrm>
            <a:off x="2305050" y="628650"/>
            <a:ext cx="839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要养出本事：看见项目的外观，就能猜出他的数据格式</a:t>
            </a:r>
          </a:p>
        </p:txBody>
      </p:sp>
    </p:spTree>
    <p:extLst>
      <p:ext uri="{BB962C8B-B14F-4D97-AF65-F5344CB8AC3E}">
        <p14:creationId xmlns:p14="http://schemas.microsoft.com/office/powerpoint/2010/main" val="168968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FF3DC8-EFB0-452A-817D-A6007571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145" y="2817380"/>
            <a:ext cx="7140559" cy="2651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D85C1B-EC92-48FA-BFA1-3CB29897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81" y="491451"/>
            <a:ext cx="5730737" cy="8839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8CDC79-7026-431F-9AD6-B23D7AF62503}"/>
              </a:ext>
            </a:extLst>
          </p:cNvPr>
          <p:cNvSpPr txBox="1"/>
          <p:nvPr/>
        </p:nvSpPr>
        <p:spPr>
          <a:xfrm>
            <a:off x="2867025" y="1771650"/>
            <a:ext cx="691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可以操作，但是不建议使用</a:t>
            </a:r>
          </a:p>
        </p:txBody>
      </p:sp>
    </p:spTree>
    <p:extLst>
      <p:ext uri="{BB962C8B-B14F-4D97-AF65-F5344CB8AC3E}">
        <p14:creationId xmlns:p14="http://schemas.microsoft.com/office/powerpoint/2010/main" val="215806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FB8E83-F8B1-4696-A7B9-FE50EF75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4" y="87527"/>
            <a:ext cx="3939881" cy="23776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4DE30C-6246-4053-BCCE-AC8CA6AF52B9}"/>
              </a:ext>
            </a:extLst>
          </p:cNvPr>
          <p:cNvSpPr txBox="1"/>
          <p:nvPr/>
        </p:nvSpPr>
        <p:spPr>
          <a:xfrm>
            <a:off x="6543675" y="962025"/>
            <a:ext cx="4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给一个默认值，不能给数字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0A5711-9A23-495E-BCCD-AD4D9FE6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9" y="3143119"/>
            <a:ext cx="9602032" cy="3010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597250A-7E41-4160-A0D1-4EEEE0A709CB}"/>
                  </a:ext>
                </a:extLst>
              </p14:cNvPr>
              <p14:cNvContentPartPr/>
              <p14:nvPr/>
            </p14:nvContentPartPr>
            <p14:xfrm>
              <a:off x="2838345" y="4314975"/>
              <a:ext cx="3867480" cy="80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597250A-7E41-4160-A0D1-4EEEE0A709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0345" y="4296975"/>
                <a:ext cx="3903120" cy="116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C5838C9-2A6A-464B-ABDA-9889F5987CC7}"/>
              </a:ext>
            </a:extLst>
          </p:cNvPr>
          <p:cNvSpPr txBox="1"/>
          <p:nvPr/>
        </p:nvSpPr>
        <p:spPr>
          <a:xfrm>
            <a:off x="3571875" y="5276850"/>
            <a:ext cx="820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当鼠标移动到和</a:t>
            </a:r>
            <a:r>
              <a:rPr lang="en-US" altLang="zh-CN" dirty="0">
                <a:solidFill>
                  <a:srgbClr val="FF0000"/>
                </a:solidFill>
              </a:rPr>
              <a:t>h3</a:t>
            </a:r>
            <a:r>
              <a:rPr lang="zh-CN" altLang="en-US" dirty="0">
                <a:solidFill>
                  <a:srgbClr val="FF0000"/>
                </a:solidFill>
              </a:rPr>
              <a:t>标签（一级菜单）时候，触发一个移入事件，传递</a:t>
            </a:r>
            <a:r>
              <a:rPr lang="en-US" altLang="zh-CN" dirty="0">
                <a:solidFill>
                  <a:srgbClr val="FF0000"/>
                </a:solidFill>
              </a:rPr>
              <a:t>index</a:t>
            </a:r>
            <a:r>
              <a:rPr lang="zh-CN" altLang="en-US" dirty="0">
                <a:solidFill>
                  <a:srgbClr val="FF0000"/>
                </a:solidFill>
              </a:rPr>
              <a:t>的值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事件处理函数中得到相应的</a:t>
            </a:r>
            <a:r>
              <a:rPr lang="en-US" altLang="zh-CN" dirty="0">
                <a:solidFill>
                  <a:srgbClr val="FF0000"/>
                </a:solidFill>
              </a:rPr>
              <a:t>index</a:t>
            </a:r>
            <a:r>
              <a:rPr lang="zh-CN" altLang="en-US" dirty="0">
                <a:solidFill>
                  <a:srgbClr val="FF0000"/>
                </a:solidFill>
              </a:rPr>
              <a:t>值，并做出相应的处理</a:t>
            </a:r>
          </a:p>
        </p:txBody>
      </p:sp>
    </p:spTree>
    <p:extLst>
      <p:ext uri="{BB962C8B-B14F-4D97-AF65-F5344CB8AC3E}">
        <p14:creationId xmlns:p14="http://schemas.microsoft.com/office/powerpoint/2010/main" val="52056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FE72C7-94F0-45AA-B417-0F849771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754"/>
            <a:ext cx="12192000" cy="16433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DB7F25-7427-41A0-AAB3-9A0CC931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17" y="3467279"/>
            <a:ext cx="6904318" cy="3132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FB47302-0B84-420C-852C-D22E5F9FA8CA}"/>
                  </a:ext>
                </a:extLst>
              </p14:cNvPr>
              <p14:cNvContentPartPr/>
              <p14:nvPr/>
            </p14:nvContentPartPr>
            <p14:xfrm>
              <a:off x="8077065" y="1446135"/>
              <a:ext cx="3638880" cy="154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FB47302-0B84-420C-852C-D22E5F9FA8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9065" y="1428135"/>
                <a:ext cx="3674520" cy="190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2157094-383D-48D5-8806-DA19A4F9E46F}"/>
              </a:ext>
            </a:extLst>
          </p:cNvPr>
          <p:cNvSpPr txBox="1"/>
          <p:nvPr/>
        </p:nvSpPr>
        <p:spPr>
          <a:xfrm>
            <a:off x="3267075" y="2266950"/>
            <a:ext cx="861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:class=“{</a:t>
            </a:r>
            <a:r>
              <a:rPr lang="en-US" altLang="zh-CN" b="1" dirty="0" err="1">
                <a:solidFill>
                  <a:srgbClr val="FF0000"/>
                </a:solidFill>
              </a:rPr>
              <a:t>cur:true</a:t>
            </a:r>
            <a:r>
              <a:rPr lang="en-US" altLang="zh-CN" b="1" dirty="0">
                <a:solidFill>
                  <a:srgbClr val="FF0000"/>
                </a:solidFill>
              </a:rPr>
              <a:t>}“   </a:t>
            </a:r>
            <a:r>
              <a:rPr lang="zh-CN" altLang="en-US" b="1" dirty="0">
                <a:solidFill>
                  <a:srgbClr val="FF0000"/>
                </a:solidFill>
              </a:rPr>
              <a:t>里面相当于是一个</a:t>
            </a:r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表达式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哪一个项的</a:t>
            </a:r>
            <a:r>
              <a:rPr lang="en-US" altLang="zh-CN" b="1" dirty="0">
                <a:solidFill>
                  <a:srgbClr val="FF0000"/>
                </a:solidFill>
              </a:rPr>
              <a:t>index</a:t>
            </a:r>
            <a:r>
              <a:rPr lang="zh-CN" altLang="en-US" b="1" dirty="0">
                <a:solidFill>
                  <a:srgbClr val="FF0000"/>
                </a:solidFill>
              </a:rPr>
              <a:t>等于</a:t>
            </a:r>
            <a:r>
              <a:rPr lang="en-US" altLang="zh-CN" b="1" dirty="0" err="1">
                <a:solidFill>
                  <a:srgbClr val="FF0000"/>
                </a:solidFill>
              </a:rPr>
              <a:t>currentIndex</a:t>
            </a:r>
            <a:r>
              <a:rPr lang="zh-CN" altLang="en-US" b="1" dirty="0">
                <a:solidFill>
                  <a:srgbClr val="FF0000"/>
                </a:solidFill>
              </a:rPr>
              <a:t>，（那个项的</a:t>
            </a:r>
            <a:r>
              <a:rPr lang="en-US" altLang="zh-CN" b="1" dirty="0">
                <a:solidFill>
                  <a:srgbClr val="FF0000"/>
                </a:solidFill>
              </a:rPr>
              <a:t>index</a:t>
            </a:r>
            <a:r>
              <a:rPr lang="zh-CN" altLang="en-US" b="1" dirty="0">
                <a:solidFill>
                  <a:srgbClr val="FF0000"/>
                </a:solidFill>
              </a:rPr>
              <a:t>能匹配得上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中存的）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就让他的</a:t>
            </a:r>
            <a:r>
              <a:rPr lang="en-US" altLang="zh-CN" b="1" dirty="0">
                <a:solidFill>
                  <a:srgbClr val="FF0000"/>
                </a:solidFill>
              </a:rPr>
              <a:t>cur</a:t>
            </a:r>
            <a:r>
              <a:rPr lang="zh-CN" altLang="en-US" b="1" dirty="0">
                <a:solidFill>
                  <a:srgbClr val="FF0000"/>
                </a:solidFill>
              </a:rPr>
              <a:t>样式显示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30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宽屏</PresentationFormat>
  <Paragraphs>45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107</cp:revision>
  <dcterms:created xsi:type="dcterms:W3CDTF">2022-11-20T01:45:31Z</dcterms:created>
  <dcterms:modified xsi:type="dcterms:W3CDTF">2022-11-21T01:21:27Z</dcterms:modified>
</cp:coreProperties>
</file>